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0" r:id="rId4"/>
    <p:sldId id="269" r:id="rId5"/>
    <p:sldId id="268" r:id="rId6"/>
    <p:sldId id="267" r:id="rId7"/>
    <p:sldId id="266" r:id="rId8"/>
    <p:sldId id="265" r:id="rId9"/>
    <p:sldId id="274" r:id="rId10"/>
    <p:sldId id="275" r:id="rId11"/>
    <p:sldId id="272" r:id="rId12"/>
    <p:sldId id="271" r:id="rId13"/>
    <p:sldId id="273" r:id="rId14"/>
    <p:sldId id="276" r:id="rId15"/>
    <p:sldId id="263" r:id="rId16"/>
    <p:sldId id="262" r:id="rId17"/>
    <p:sldId id="279" r:id="rId18"/>
    <p:sldId id="278" r:id="rId19"/>
    <p:sldId id="280" r:id="rId20"/>
    <p:sldId id="281" r:id="rId21"/>
    <p:sldId id="282" r:id="rId22"/>
    <p:sldId id="283" r:id="rId23"/>
    <p:sldId id="277" r:id="rId24"/>
    <p:sldId id="261" r:id="rId25"/>
    <p:sldId id="284" r:id="rId26"/>
    <p:sldId id="260" r:id="rId27"/>
    <p:sldId id="259" r:id="rId2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FD31-CA17-4DD0-B6C9-91298063342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NL"/>
          </a:p>
        </p:txBody>
      </p:sp>
      <p:sp>
        <p:nvSpPr>
          <p:cNvPr id="3" name="Subtitle 2">
            <a:extLst>
              <a:ext uri="{FF2B5EF4-FFF2-40B4-BE49-F238E27FC236}">
                <a16:creationId xmlns:a16="http://schemas.microsoft.com/office/drawing/2014/main" id="{74137303-6ECA-4E30-AF41-8C87F87F6B6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NL"/>
          </a:p>
        </p:txBody>
      </p:sp>
      <p:sp>
        <p:nvSpPr>
          <p:cNvPr id="4" name="Date Placeholder 3">
            <a:extLst>
              <a:ext uri="{FF2B5EF4-FFF2-40B4-BE49-F238E27FC236}">
                <a16:creationId xmlns:a16="http://schemas.microsoft.com/office/drawing/2014/main" id="{C6636E51-69AB-4408-B6E0-475415B334E3}"/>
              </a:ext>
            </a:extLst>
          </p:cNvPr>
          <p:cNvSpPr txBox="1">
            <a:spLocks noGrp="1"/>
          </p:cNvSpPr>
          <p:nvPr>
            <p:ph type="dt" sz="half" idx="7"/>
          </p:nvPr>
        </p:nvSpPr>
        <p:spPr/>
        <p:txBody>
          <a:bodyPr/>
          <a:lstStyle>
            <a:lvl1pPr>
              <a:defRPr/>
            </a:lvl1pPr>
          </a:lstStyle>
          <a:p>
            <a:pPr lvl="0"/>
            <a:fld id="{3849BE73-423A-4770-BE54-333C2BCB6C4C}" type="datetime1">
              <a:rPr lang="en-NL"/>
              <a:pPr lvl="0"/>
              <a:t>22/10/2020</a:t>
            </a:fld>
            <a:endParaRPr lang="en-NL"/>
          </a:p>
        </p:txBody>
      </p:sp>
      <p:sp>
        <p:nvSpPr>
          <p:cNvPr id="5" name="Footer Placeholder 4">
            <a:extLst>
              <a:ext uri="{FF2B5EF4-FFF2-40B4-BE49-F238E27FC236}">
                <a16:creationId xmlns:a16="http://schemas.microsoft.com/office/drawing/2014/main" id="{97E26087-9EB1-423C-8C1D-E9AD1A97994F}"/>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1D17287E-6658-4726-A1D4-3D8935944E5B}"/>
              </a:ext>
            </a:extLst>
          </p:cNvPr>
          <p:cNvSpPr txBox="1">
            <a:spLocks noGrp="1"/>
          </p:cNvSpPr>
          <p:nvPr>
            <p:ph type="sldNum" sz="quarter" idx="8"/>
          </p:nvPr>
        </p:nvSpPr>
        <p:spPr/>
        <p:txBody>
          <a:bodyPr/>
          <a:lstStyle>
            <a:lvl1pPr>
              <a:defRPr/>
            </a:lvl1pPr>
          </a:lstStyle>
          <a:p>
            <a:pPr lvl="0"/>
            <a:fld id="{B15E3A43-4047-445E-B6BC-7EDA5EDF756A}" type="slidenum">
              <a:t>‹#›</a:t>
            </a:fld>
            <a:endParaRPr lang="en-NL"/>
          </a:p>
        </p:txBody>
      </p:sp>
    </p:spTree>
    <p:extLst>
      <p:ext uri="{BB962C8B-B14F-4D97-AF65-F5344CB8AC3E}">
        <p14:creationId xmlns:p14="http://schemas.microsoft.com/office/powerpoint/2010/main" val="16920368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D442-FBC4-4A5C-BFE0-F5FB91740603}"/>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Vertical Text Placeholder 2">
            <a:extLst>
              <a:ext uri="{FF2B5EF4-FFF2-40B4-BE49-F238E27FC236}">
                <a16:creationId xmlns:a16="http://schemas.microsoft.com/office/drawing/2014/main" id="{DF3FBE45-CF25-465B-A01E-A724EFE19599}"/>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EBD6FB7C-1599-4D05-9BD2-8526DDD7B2FB}"/>
              </a:ext>
            </a:extLst>
          </p:cNvPr>
          <p:cNvSpPr txBox="1">
            <a:spLocks noGrp="1"/>
          </p:cNvSpPr>
          <p:nvPr>
            <p:ph type="dt" sz="half" idx="7"/>
          </p:nvPr>
        </p:nvSpPr>
        <p:spPr/>
        <p:txBody>
          <a:bodyPr/>
          <a:lstStyle>
            <a:lvl1pPr>
              <a:defRPr/>
            </a:lvl1pPr>
          </a:lstStyle>
          <a:p>
            <a:pPr lvl="0"/>
            <a:fld id="{77676EA3-DF11-40AB-A803-CB6B20A6029A}" type="datetime1">
              <a:rPr lang="en-NL"/>
              <a:pPr lvl="0"/>
              <a:t>22/10/2020</a:t>
            </a:fld>
            <a:endParaRPr lang="en-NL"/>
          </a:p>
        </p:txBody>
      </p:sp>
      <p:sp>
        <p:nvSpPr>
          <p:cNvPr id="5" name="Footer Placeholder 4">
            <a:extLst>
              <a:ext uri="{FF2B5EF4-FFF2-40B4-BE49-F238E27FC236}">
                <a16:creationId xmlns:a16="http://schemas.microsoft.com/office/drawing/2014/main" id="{48FAF474-8FC9-4B78-9719-371F342FBCCA}"/>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E7AB8B31-0D09-4241-937D-0A98088A2CAC}"/>
              </a:ext>
            </a:extLst>
          </p:cNvPr>
          <p:cNvSpPr txBox="1">
            <a:spLocks noGrp="1"/>
          </p:cNvSpPr>
          <p:nvPr>
            <p:ph type="sldNum" sz="quarter" idx="8"/>
          </p:nvPr>
        </p:nvSpPr>
        <p:spPr/>
        <p:txBody>
          <a:bodyPr/>
          <a:lstStyle>
            <a:lvl1pPr>
              <a:defRPr/>
            </a:lvl1pPr>
          </a:lstStyle>
          <a:p>
            <a:pPr lvl="0"/>
            <a:fld id="{8FC3C2AF-EADE-4D70-B503-AE7243F89FD5}" type="slidenum">
              <a:t>‹#›</a:t>
            </a:fld>
            <a:endParaRPr lang="en-NL"/>
          </a:p>
        </p:txBody>
      </p:sp>
    </p:spTree>
    <p:extLst>
      <p:ext uri="{BB962C8B-B14F-4D97-AF65-F5344CB8AC3E}">
        <p14:creationId xmlns:p14="http://schemas.microsoft.com/office/powerpoint/2010/main" val="411004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29AADB-0C96-4464-A817-1EB446DDCAAD}"/>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NL"/>
          </a:p>
        </p:txBody>
      </p:sp>
      <p:sp>
        <p:nvSpPr>
          <p:cNvPr id="3" name="Vertical Text Placeholder 2">
            <a:extLst>
              <a:ext uri="{FF2B5EF4-FFF2-40B4-BE49-F238E27FC236}">
                <a16:creationId xmlns:a16="http://schemas.microsoft.com/office/drawing/2014/main" id="{70EEE196-2B69-490A-AF8F-CC60974BE67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3769FC09-6AFE-42D7-A83B-82590A4ADAE3}"/>
              </a:ext>
            </a:extLst>
          </p:cNvPr>
          <p:cNvSpPr txBox="1">
            <a:spLocks noGrp="1"/>
          </p:cNvSpPr>
          <p:nvPr>
            <p:ph type="dt" sz="half" idx="7"/>
          </p:nvPr>
        </p:nvSpPr>
        <p:spPr/>
        <p:txBody>
          <a:bodyPr/>
          <a:lstStyle>
            <a:lvl1pPr>
              <a:defRPr/>
            </a:lvl1pPr>
          </a:lstStyle>
          <a:p>
            <a:pPr lvl="0"/>
            <a:fld id="{0ED0AE38-26D5-4A28-B90C-E43C975FF344}" type="datetime1">
              <a:rPr lang="en-NL"/>
              <a:pPr lvl="0"/>
              <a:t>22/10/2020</a:t>
            </a:fld>
            <a:endParaRPr lang="en-NL"/>
          </a:p>
        </p:txBody>
      </p:sp>
      <p:sp>
        <p:nvSpPr>
          <p:cNvPr id="5" name="Footer Placeholder 4">
            <a:extLst>
              <a:ext uri="{FF2B5EF4-FFF2-40B4-BE49-F238E27FC236}">
                <a16:creationId xmlns:a16="http://schemas.microsoft.com/office/drawing/2014/main" id="{54C97DDD-BF4E-457F-91C1-931FCE307170}"/>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1A60570B-002E-4699-9EA6-5896CE8C4B01}"/>
              </a:ext>
            </a:extLst>
          </p:cNvPr>
          <p:cNvSpPr txBox="1">
            <a:spLocks noGrp="1"/>
          </p:cNvSpPr>
          <p:nvPr>
            <p:ph type="sldNum" sz="quarter" idx="8"/>
          </p:nvPr>
        </p:nvSpPr>
        <p:spPr/>
        <p:txBody>
          <a:bodyPr/>
          <a:lstStyle>
            <a:lvl1pPr>
              <a:defRPr/>
            </a:lvl1pPr>
          </a:lstStyle>
          <a:p>
            <a:pPr lvl="0"/>
            <a:fld id="{44D227A0-471E-4604-B3E6-DB99A90B4E2D}" type="slidenum">
              <a:t>‹#›</a:t>
            </a:fld>
            <a:endParaRPr lang="en-NL"/>
          </a:p>
        </p:txBody>
      </p:sp>
    </p:spTree>
    <p:extLst>
      <p:ext uri="{BB962C8B-B14F-4D97-AF65-F5344CB8AC3E}">
        <p14:creationId xmlns:p14="http://schemas.microsoft.com/office/powerpoint/2010/main" val="2389659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8FB2-A9AB-4C75-9B24-FC02465D1BC6}"/>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69BBC157-880C-4CBE-BAD3-7CBAE7D9D8A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AB86BA92-2F2D-4DE6-AF8B-3C79238B063B}"/>
              </a:ext>
            </a:extLst>
          </p:cNvPr>
          <p:cNvSpPr txBox="1">
            <a:spLocks noGrp="1"/>
          </p:cNvSpPr>
          <p:nvPr>
            <p:ph type="dt" sz="half" idx="7"/>
          </p:nvPr>
        </p:nvSpPr>
        <p:spPr/>
        <p:txBody>
          <a:bodyPr/>
          <a:lstStyle>
            <a:lvl1pPr>
              <a:defRPr/>
            </a:lvl1pPr>
          </a:lstStyle>
          <a:p>
            <a:pPr lvl="0"/>
            <a:fld id="{13AFC538-2EF1-439D-8E12-FB989845587A}" type="datetime1">
              <a:rPr lang="en-NL"/>
              <a:pPr lvl="0"/>
              <a:t>22/10/2020</a:t>
            </a:fld>
            <a:endParaRPr lang="en-NL"/>
          </a:p>
        </p:txBody>
      </p:sp>
      <p:sp>
        <p:nvSpPr>
          <p:cNvPr id="5" name="Footer Placeholder 4">
            <a:extLst>
              <a:ext uri="{FF2B5EF4-FFF2-40B4-BE49-F238E27FC236}">
                <a16:creationId xmlns:a16="http://schemas.microsoft.com/office/drawing/2014/main" id="{63D3F7E2-3667-4B9C-B65C-41E1F57662A3}"/>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5C5CBA61-BADA-4D6A-9D14-728691C27F71}"/>
              </a:ext>
            </a:extLst>
          </p:cNvPr>
          <p:cNvSpPr txBox="1">
            <a:spLocks noGrp="1"/>
          </p:cNvSpPr>
          <p:nvPr>
            <p:ph type="sldNum" sz="quarter" idx="8"/>
          </p:nvPr>
        </p:nvSpPr>
        <p:spPr/>
        <p:txBody>
          <a:bodyPr/>
          <a:lstStyle>
            <a:lvl1pPr>
              <a:defRPr/>
            </a:lvl1pPr>
          </a:lstStyle>
          <a:p>
            <a:pPr lvl="0"/>
            <a:fld id="{9219CEB8-4B42-4FDC-9C96-2BA449722DAC}" type="slidenum">
              <a:t>‹#›</a:t>
            </a:fld>
            <a:endParaRPr lang="en-NL"/>
          </a:p>
        </p:txBody>
      </p:sp>
    </p:spTree>
    <p:extLst>
      <p:ext uri="{BB962C8B-B14F-4D97-AF65-F5344CB8AC3E}">
        <p14:creationId xmlns:p14="http://schemas.microsoft.com/office/powerpoint/2010/main" val="35040175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E8D0-CEBF-4DE8-BFF5-E44C251060E5}"/>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74D37EEE-2DF3-42BC-B635-C305AD3F5A26}"/>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E8DFB9C4-F6AB-48AF-943C-4B184317E8CA}"/>
              </a:ext>
            </a:extLst>
          </p:cNvPr>
          <p:cNvSpPr txBox="1">
            <a:spLocks noGrp="1"/>
          </p:cNvSpPr>
          <p:nvPr>
            <p:ph type="dt" sz="half" idx="7"/>
          </p:nvPr>
        </p:nvSpPr>
        <p:spPr/>
        <p:txBody>
          <a:bodyPr/>
          <a:lstStyle>
            <a:lvl1pPr>
              <a:defRPr/>
            </a:lvl1pPr>
          </a:lstStyle>
          <a:p>
            <a:pPr lvl="0"/>
            <a:fld id="{574C85A7-952D-40AF-8521-3BA5986F6A23}" type="datetime1">
              <a:rPr lang="en-NL"/>
              <a:pPr lvl="0"/>
              <a:t>22/10/2020</a:t>
            </a:fld>
            <a:endParaRPr lang="en-NL"/>
          </a:p>
        </p:txBody>
      </p:sp>
      <p:sp>
        <p:nvSpPr>
          <p:cNvPr id="5" name="Footer Placeholder 4">
            <a:extLst>
              <a:ext uri="{FF2B5EF4-FFF2-40B4-BE49-F238E27FC236}">
                <a16:creationId xmlns:a16="http://schemas.microsoft.com/office/drawing/2014/main" id="{272421A5-63A7-415C-BAFA-5AEA40B654D6}"/>
              </a:ext>
            </a:extLst>
          </p:cNvPr>
          <p:cNvSpPr txBox="1">
            <a:spLocks noGrp="1"/>
          </p:cNvSpPr>
          <p:nvPr>
            <p:ph type="ftr" sz="quarter" idx="9"/>
          </p:nvPr>
        </p:nvSpPr>
        <p:spPr/>
        <p:txBody>
          <a:bodyPr/>
          <a:lstStyle>
            <a:lvl1pPr>
              <a:defRPr/>
            </a:lvl1pPr>
          </a:lstStyle>
          <a:p>
            <a:pPr lvl="0"/>
            <a:endParaRPr lang="en-NL"/>
          </a:p>
        </p:txBody>
      </p:sp>
      <p:sp>
        <p:nvSpPr>
          <p:cNvPr id="6" name="Slide Number Placeholder 5">
            <a:extLst>
              <a:ext uri="{FF2B5EF4-FFF2-40B4-BE49-F238E27FC236}">
                <a16:creationId xmlns:a16="http://schemas.microsoft.com/office/drawing/2014/main" id="{A21F7C5C-9B6A-4D5B-8EB5-B05B510260EC}"/>
              </a:ext>
            </a:extLst>
          </p:cNvPr>
          <p:cNvSpPr txBox="1">
            <a:spLocks noGrp="1"/>
          </p:cNvSpPr>
          <p:nvPr>
            <p:ph type="sldNum" sz="quarter" idx="8"/>
          </p:nvPr>
        </p:nvSpPr>
        <p:spPr/>
        <p:txBody>
          <a:bodyPr/>
          <a:lstStyle>
            <a:lvl1pPr>
              <a:defRPr/>
            </a:lvl1pPr>
          </a:lstStyle>
          <a:p>
            <a:pPr lvl="0"/>
            <a:fld id="{C79C3A09-61C0-4D7A-A3E1-BFA2C30494B8}" type="slidenum">
              <a:t>‹#›</a:t>
            </a:fld>
            <a:endParaRPr lang="en-NL"/>
          </a:p>
        </p:txBody>
      </p:sp>
    </p:spTree>
    <p:extLst>
      <p:ext uri="{BB962C8B-B14F-4D97-AF65-F5344CB8AC3E}">
        <p14:creationId xmlns:p14="http://schemas.microsoft.com/office/powerpoint/2010/main" val="1156431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ECA9-412E-4FBB-B76D-5FBDBE74C35F}"/>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C1469CD0-599C-4B0D-A255-9B3ECFEA25D8}"/>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E32F4C3E-15B3-465B-B371-235505569E66}"/>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A880ECFB-D55B-4E75-9456-3E19C61E6B98}"/>
              </a:ext>
            </a:extLst>
          </p:cNvPr>
          <p:cNvSpPr txBox="1">
            <a:spLocks noGrp="1"/>
          </p:cNvSpPr>
          <p:nvPr>
            <p:ph type="dt" sz="half" idx="7"/>
          </p:nvPr>
        </p:nvSpPr>
        <p:spPr/>
        <p:txBody>
          <a:bodyPr/>
          <a:lstStyle>
            <a:lvl1pPr>
              <a:defRPr/>
            </a:lvl1pPr>
          </a:lstStyle>
          <a:p>
            <a:pPr lvl="0"/>
            <a:fld id="{51EC1A8E-D967-44CD-8CA3-80544763FDC4}" type="datetime1">
              <a:rPr lang="en-NL"/>
              <a:pPr lvl="0"/>
              <a:t>22/10/2020</a:t>
            </a:fld>
            <a:endParaRPr lang="en-NL"/>
          </a:p>
        </p:txBody>
      </p:sp>
      <p:sp>
        <p:nvSpPr>
          <p:cNvPr id="6" name="Footer Placeholder 5">
            <a:extLst>
              <a:ext uri="{FF2B5EF4-FFF2-40B4-BE49-F238E27FC236}">
                <a16:creationId xmlns:a16="http://schemas.microsoft.com/office/drawing/2014/main" id="{175E4F5A-1C81-4149-9DB3-88E875959448}"/>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63584B67-46CA-49EA-97D5-81582D166C94}"/>
              </a:ext>
            </a:extLst>
          </p:cNvPr>
          <p:cNvSpPr txBox="1">
            <a:spLocks noGrp="1"/>
          </p:cNvSpPr>
          <p:nvPr>
            <p:ph type="sldNum" sz="quarter" idx="8"/>
          </p:nvPr>
        </p:nvSpPr>
        <p:spPr/>
        <p:txBody>
          <a:bodyPr/>
          <a:lstStyle>
            <a:lvl1pPr>
              <a:defRPr/>
            </a:lvl1pPr>
          </a:lstStyle>
          <a:p>
            <a:pPr lvl="0"/>
            <a:fld id="{3E1C3AB6-F714-478C-B433-DCA043AA7F94}" type="slidenum">
              <a:t>‹#›</a:t>
            </a:fld>
            <a:endParaRPr lang="en-NL"/>
          </a:p>
        </p:txBody>
      </p:sp>
    </p:spTree>
    <p:extLst>
      <p:ext uri="{BB962C8B-B14F-4D97-AF65-F5344CB8AC3E}">
        <p14:creationId xmlns:p14="http://schemas.microsoft.com/office/powerpoint/2010/main" val="66847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019A-8C53-47B9-B3D0-C41A7C3B1A60}"/>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0D7CD08D-9A5F-4A3B-9980-F09D71ED99E2}"/>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63D1C033-AFED-4D8F-99A0-A0786FD350E4}"/>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A062E6BD-F270-4B1B-ABE1-D4FDCE1024AE}"/>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E848459C-4ECF-4F46-8A4D-AB86645E841D}"/>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21C424FE-4E0E-427D-801A-FEF357B796B2}"/>
              </a:ext>
            </a:extLst>
          </p:cNvPr>
          <p:cNvSpPr txBox="1">
            <a:spLocks noGrp="1"/>
          </p:cNvSpPr>
          <p:nvPr>
            <p:ph type="dt" sz="half" idx="7"/>
          </p:nvPr>
        </p:nvSpPr>
        <p:spPr/>
        <p:txBody>
          <a:bodyPr/>
          <a:lstStyle>
            <a:lvl1pPr>
              <a:defRPr/>
            </a:lvl1pPr>
          </a:lstStyle>
          <a:p>
            <a:pPr lvl="0"/>
            <a:fld id="{2EDA9383-5794-4959-857C-F3FA60B79743}" type="datetime1">
              <a:rPr lang="en-NL"/>
              <a:pPr lvl="0"/>
              <a:t>22/10/2020</a:t>
            </a:fld>
            <a:endParaRPr lang="en-NL"/>
          </a:p>
        </p:txBody>
      </p:sp>
      <p:sp>
        <p:nvSpPr>
          <p:cNvPr id="8" name="Footer Placeholder 7">
            <a:extLst>
              <a:ext uri="{FF2B5EF4-FFF2-40B4-BE49-F238E27FC236}">
                <a16:creationId xmlns:a16="http://schemas.microsoft.com/office/drawing/2014/main" id="{DE04D8A4-7816-40D7-97D7-2D7A799D5CDE}"/>
              </a:ext>
            </a:extLst>
          </p:cNvPr>
          <p:cNvSpPr txBox="1">
            <a:spLocks noGrp="1"/>
          </p:cNvSpPr>
          <p:nvPr>
            <p:ph type="ftr" sz="quarter" idx="9"/>
          </p:nvPr>
        </p:nvSpPr>
        <p:spPr/>
        <p:txBody>
          <a:bodyPr/>
          <a:lstStyle>
            <a:lvl1pPr>
              <a:defRPr/>
            </a:lvl1pPr>
          </a:lstStyle>
          <a:p>
            <a:pPr lvl="0"/>
            <a:endParaRPr lang="en-NL"/>
          </a:p>
        </p:txBody>
      </p:sp>
      <p:sp>
        <p:nvSpPr>
          <p:cNvPr id="9" name="Slide Number Placeholder 8">
            <a:extLst>
              <a:ext uri="{FF2B5EF4-FFF2-40B4-BE49-F238E27FC236}">
                <a16:creationId xmlns:a16="http://schemas.microsoft.com/office/drawing/2014/main" id="{7EAD7505-E341-4970-9320-5543308D109F}"/>
              </a:ext>
            </a:extLst>
          </p:cNvPr>
          <p:cNvSpPr txBox="1">
            <a:spLocks noGrp="1"/>
          </p:cNvSpPr>
          <p:nvPr>
            <p:ph type="sldNum" sz="quarter" idx="8"/>
          </p:nvPr>
        </p:nvSpPr>
        <p:spPr/>
        <p:txBody>
          <a:bodyPr/>
          <a:lstStyle>
            <a:lvl1pPr>
              <a:defRPr/>
            </a:lvl1pPr>
          </a:lstStyle>
          <a:p>
            <a:pPr lvl="0"/>
            <a:fld id="{A55496E0-1A7F-49D4-8AB1-DC99761FF77B}" type="slidenum">
              <a:t>‹#›</a:t>
            </a:fld>
            <a:endParaRPr lang="en-NL"/>
          </a:p>
        </p:txBody>
      </p:sp>
    </p:spTree>
    <p:extLst>
      <p:ext uri="{BB962C8B-B14F-4D97-AF65-F5344CB8AC3E}">
        <p14:creationId xmlns:p14="http://schemas.microsoft.com/office/powerpoint/2010/main" val="3673791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B0BD-2F32-4082-BA41-4AF3293736B5}"/>
              </a:ext>
            </a:extLst>
          </p:cNvPr>
          <p:cNvSpPr txBox="1">
            <a:spLocks noGrp="1"/>
          </p:cNvSpPr>
          <p:nvPr>
            <p:ph type="title"/>
          </p:nvPr>
        </p:nvSpPr>
        <p:spPr/>
        <p:txBody>
          <a:bodyPr/>
          <a:lstStyle>
            <a:lvl1pPr>
              <a:defRPr/>
            </a:lvl1pPr>
          </a:lstStyle>
          <a:p>
            <a:pPr lvl="0"/>
            <a:r>
              <a:rPr lang="en-US"/>
              <a:t>Click to edit Master title style</a:t>
            </a:r>
            <a:endParaRPr lang="en-NL"/>
          </a:p>
        </p:txBody>
      </p:sp>
      <p:sp>
        <p:nvSpPr>
          <p:cNvPr id="3" name="Date Placeholder 2">
            <a:extLst>
              <a:ext uri="{FF2B5EF4-FFF2-40B4-BE49-F238E27FC236}">
                <a16:creationId xmlns:a16="http://schemas.microsoft.com/office/drawing/2014/main" id="{4F736F3D-DD9E-47B6-9A0D-EF672C3CFD86}"/>
              </a:ext>
            </a:extLst>
          </p:cNvPr>
          <p:cNvSpPr txBox="1">
            <a:spLocks noGrp="1"/>
          </p:cNvSpPr>
          <p:nvPr>
            <p:ph type="dt" sz="half" idx="7"/>
          </p:nvPr>
        </p:nvSpPr>
        <p:spPr/>
        <p:txBody>
          <a:bodyPr/>
          <a:lstStyle>
            <a:lvl1pPr>
              <a:defRPr/>
            </a:lvl1pPr>
          </a:lstStyle>
          <a:p>
            <a:pPr lvl="0"/>
            <a:fld id="{E23DE2F7-E4F0-495C-ACED-A7C269DB1EC8}" type="datetime1">
              <a:rPr lang="en-NL"/>
              <a:pPr lvl="0"/>
              <a:t>22/10/2020</a:t>
            </a:fld>
            <a:endParaRPr lang="en-NL"/>
          </a:p>
        </p:txBody>
      </p:sp>
      <p:sp>
        <p:nvSpPr>
          <p:cNvPr id="4" name="Footer Placeholder 3">
            <a:extLst>
              <a:ext uri="{FF2B5EF4-FFF2-40B4-BE49-F238E27FC236}">
                <a16:creationId xmlns:a16="http://schemas.microsoft.com/office/drawing/2014/main" id="{DA68BE25-8FB3-4FB0-B51D-F416938C67FD}"/>
              </a:ext>
            </a:extLst>
          </p:cNvPr>
          <p:cNvSpPr txBox="1">
            <a:spLocks noGrp="1"/>
          </p:cNvSpPr>
          <p:nvPr>
            <p:ph type="ftr" sz="quarter" idx="9"/>
          </p:nvPr>
        </p:nvSpPr>
        <p:spPr/>
        <p:txBody>
          <a:bodyPr/>
          <a:lstStyle>
            <a:lvl1pPr>
              <a:defRPr/>
            </a:lvl1pPr>
          </a:lstStyle>
          <a:p>
            <a:pPr lvl="0"/>
            <a:endParaRPr lang="en-NL"/>
          </a:p>
        </p:txBody>
      </p:sp>
      <p:sp>
        <p:nvSpPr>
          <p:cNvPr id="5" name="Slide Number Placeholder 4">
            <a:extLst>
              <a:ext uri="{FF2B5EF4-FFF2-40B4-BE49-F238E27FC236}">
                <a16:creationId xmlns:a16="http://schemas.microsoft.com/office/drawing/2014/main" id="{EA416556-550D-4CF8-A5C1-B5BB163009F2}"/>
              </a:ext>
            </a:extLst>
          </p:cNvPr>
          <p:cNvSpPr txBox="1">
            <a:spLocks noGrp="1"/>
          </p:cNvSpPr>
          <p:nvPr>
            <p:ph type="sldNum" sz="quarter" idx="8"/>
          </p:nvPr>
        </p:nvSpPr>
        <p:spPr/>
        <p:txBody>
          <a:bodyPr/>
          <a:lstStyle>
            <a:lvl1pPr>
              <a:defRPr/>
            </a:lvl1pPr>
          </a:lstStyle>
          <a:p>
            <a:pPr lvl="0"/>
            <a:fld id="{3B2B3B79-6E61-451E-A259-EBB00A8E253B}" type="slidenum">
              <a:t>‹#›</a:t>
            </a:fld>
            <a:endParaRPr lang="en-NL"/>
          </a:p>
        </p:txBody>
      </p:sp>
    </p:spTree>
    <p:extLst>
      <p:ext uri="{BB962C8B-B14F-4D97-AF65-F5344CB8AC3E}">
        <p14:creationId xmlns:p14="http://schemas.microsoft.com/office/powerpoint/2010/main" val="3311969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165155-51DB-482B-B688-D9148338BB45}"/>
              </a:ext>
            </a:extLst>
          </p:cNvPr>
          <p:cNvSpPr txBox="1">
            <a:spLocks noGrp="1"/>
          </p:cNvSpPr>
          <p:nvPr>
            <p:ph type="dt" sz="half" idx="7"/>
          </p:nvPr>
        </p:nvSpPr>
        <p:spPr/>
        <p:txBody>
          <a:bodyPr/>
          <a:lstStyle>
            <a:lvl1pPr>
              <a:defRPr/>
            </a:lvl1pPr>
          </a:lstStyle>
          <a:p>
            <a:pPr lvl="0"/>
            <a:fld id="{34B85253-964E-4FE4-9B83-58607608B02D}" type="datetime1">
              <a:rPr lang="en-NL"/>
              <a:pPr lvl="0"/>
              <a:t>22/10/2020</a:t>
            </a:fld>
            <a:endParaRPr lang="en-NL"/>
          </a:p>
        </p:txBody>
      </p:sp>
      <p:sp>
        <p:nvSpPr>
          <p:cNvPr id="3" name="Footer Placeholder 2">
            <a:extLst>
              <a:ext uri="{FF2B5EF4-FFF2-40B4-BE49-F238E27FC236}">
                <a16:creationId xmlns:a16="http://schemas.microsoft.com/office/drawing/2014/main" id="{005C83F0-3D49-4998-950E-E0BA4CC89BC5}"/>
              </a:ext>
            </a:extLst>
          </p:cNvPr>
          <p:cNvSpPr txBox="1">
            <a:spLocks noGrp="1"/>
          </p:cNvSpPr>
          <p:nvPr>
            <p:ph type="ftr" sz="quarter" idx="9"/>
          </p:nvPr>
        </p:nvSpPr>
        <p:spPr/>
        <p:txBody>
          <a:bodyPr/>
          <a:lstStyle>
            <a:lvl1pPr>
              <a:defRPr/>
            </a:lvl1pPr>
          </a:lstStyle>
          <a:p>
            <a:pPr lvl="0"/>
            <a:endParaRPr lang="en-NL"/>
          </a:p>
        </p:txBody>
      </p:sp>
      <p:sp>
        <p:nvSpPr>
          <p:cNvPr id="4" name="Slide Number Placeholder 3">
            <a:extLst>
              <a:ext uri="{FF2B5EF4-FFF2-40B4-BE49-F238E27FC236}">
                <a16:creationId xmlns:a16="http://schemas.microsoft.com/office/drawing/2014/main" id="{F8F0AB1C-99BF-4364-AC60-48DCC2D64E8D}"/>
              </a:ext>
            </a:extLst>
          </p:cNvPr>
          <p:cNvSpPr txBox="1">
            <a:spLocks noGrp="1"/>
          </p:cNvSpPr>
          <p:nvPr>
            <p:ph type="sldNum" sz="quarter" idx="8"/>
          </p:nvPr>
        </p:nvSpPr>
        <p:spPr/>
        <p:txBody>
          <a:bodyPr/>
          <a:lstStyle>
            <a:lvl1pPr>
              <a:defRPr/>
            </a:lvl1pPr>
          </a:lstStyle>
          <a:p>
            <a:pPr lvl="0"/>
            <a:fld id="{489A36C3-5394-469D-9A59-621AADC35E95}" type="slidenum">
              <a:t>‹#›</a:t>
            </a:fld>
            <a:endParaRPr lang="en-NL"/>
          </a:p>
        </p:txBody>
      </p:sp>
    </p:spTree>
    <p:extLst>
      <p:ext uri="{BB962C8B-B14F-4D97-AF65-F5344CB8AC3E}">
        <p14:creationId xmlns:p14="http://schemas.microsoft.com/office/powerpoint/2010/main" val="377270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72D5-F8F5-4FCE-8392-D7F138AFFF89}"/>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NL"/>
          </a:p>
        </p:txBody>
      </p:sp>
      <p:sp>
        <p:nvSpPr>
          <p:cNvPr id="3" name="Content Placeholder 2">
            <a:extLst>
              <a:ext uri="{FF2B5EF4-FFF2-40B4-BE49-F238E27FC236}">
                <a16:creationId xmlns:a16="http://schemas.microsoft.com/office/drawing/2014/main" id="{6F5E0FC7-0563-4ACF-9F70-2FE491302E3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5F20F7B6-A44C-42FA-9409-4995D699EB7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F37518E5-1A20-4782-8FA2-F27E8E83CDC2}"/>
              </a:ext>
            </a:extLst>
          </p:cNvPr>
          <p:cNvSpPr txBox="1">
            <a:spLocks noGrp="1"/>
          </p:cNvSpPr>
          <p:nvPr>
            <p:ph type="dt" sz="half" idx="7"/>
          </p:nvPr>
        </p:nvSpPr>
        <p:spPr/>
        <p:txBody>
          <a:bodyPr/>
          <a:lstStyle>
            <a:lvl1pPr>
              <a:defRPr/>
            </a:lvl1pPr>
          </a:lstStyle>
          <a:p>
            <a:pPr lvl="0"/>
            <a:fld id="{FCECABF0-4627-4250-B346-B9F38B3EF444}" type="datetime1">
              <a:rPr lang="en-NL"/>
              <a:pPr lvl="0"/>
              <a:t>22/10/2020</a:t>
            </a:fld>
            <a:endParaRPr lang="en-NL"/>
          </a:p>
        </p:txBody>
      </p:sp>
      <p:sp>
        <p:nvSpPr>
          <p:cNvPr id="6" name="Footer Placeholder 5">
            <a:extLst>
              <a:ext uri="{FF2B5EF4-FFF2-40B4-BE49-F238E27FC236}">
                <a16:creationId xmlns:a16="http://schemas.microsoft.com/office/drawing/2014/main" id="{E617ADC8-9D11-4E11-B94D-9CD424904F6F}"/>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1AF49C43-3E3D-4C98-B636-0F10D237139E}"/>
              </a:ext>
            </a:extLst>
          </p:cNvPr>
          <p:cNvSpPr txBox="1">
            <a:spLocks noGrp="1"/>
          </p:cNvSpPr>
          <p:nvPr>
            <p:ph type="sldNum" sz="quarter" idx="8"/>
          </p:nvPr>
        </p:nvSpPr>
        <p:spPr/>
        <p:txBody>
          <a:bodyPr/>
          <a:lstStyle>
            <a:lvl1pPr>
              <a:defRPr/>
            </a:lvl1pPr>
          </a:lstStyle>
          <a:p>
            <a:pPr lvl="0"/>
            <a:fld id="{BA519FC2-3501-41D1-8AB6-057312266DDE}" type="slidenum">
              <a:t>‹#›</a:t>
            </a:fld>
            <a:endParaRPr lang="en-NL"/>
          </a:p>
        </p:txBody>
      </p:sp>
    </p:spTree>
    <p:extLst>
      <p:ext uri="{BB962C8B-B14F-4D97-AF65-F5344CB8AC3E}">
        <p14:creationId xmlns:p14="http://schemas.microsoft.com/office/powerpoint/2010/main" val="762706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A44A-A074-4F76-85BA-302AF502F491}"/>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NL"/>
          </a:p>
        </p:txBody>
      </p:sp>
      <p:sp>
        <p:nvSpPr>
          <p:cNvPr id="3" name="Picture Placeholder 2">
            <a:extLst>
              <a:ext uri="{FF2B5EF4-FFF2-40B4-BE49-F238E27FC236}">
                <a16:creationId xmlns:a16="http://schemas.microsoft.com/office/drawing/2014/main" id="{812F08F7-B320-4CFF-A207-305CA72BA5C4}"/>
              </a:ext>
            </a:extLst>
          </p:cNvPr>
          <p:cNvSpPr txBox="1">
            <a:spLocks noGrp="1"/>
          </p:cNvSpPr>
          <p:nvPr>
            <p:ph type="pic" idx="1"/>
          </p:nvPr>
        </p:nvSpPr>
        <p:spPr>
          <a:xfrm>
            <a:off x="5183184" y="987423"/>
            <a:ext cx="6172200" cy="4873623"/>
          </a:xfrm>
        </p:spPr>
        <p:txBody>
          <a:bodyPr/>
          <a:lstStyle>
            <a:lvl1pPr marL="0" indent="0">
              <a:buNone/>
              <a:defRPr lang="en-NL" sz="3200"/>
            </a:lvl1pPr>
          </a:lstStyle>
          <a:p>
            <a:pPr lvl="0"/>
            <a:endParaRPr lang="en-NL"/>
          </a:p>
        </p:txBody>
      </p:sp>
      <p:sp>
        <p:nvSpPr>
          <p:cNvPr id="4" name="Text Placeholder 3">
            <a:extLst>
              <a:ext uri="{FF2B5EF4-FFF2-40B4-BE49-F238E27FC236}">
                <a16:creationId xmlns:a16="http://schemas.microsoft.com/office/drawing/2014/main" id="{5B32808D-1CD4-4528-A21D-A1D6C7CB695C}"/>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A774E4AD-C944-4A7D-8580-89EF3269EFA0}"/>
              </a:ext>
            </a:extLst>
          </p:cNvPr>
          <p:cNvSpPr txBox="1">
            <a:spLocks noGrp="1"/>
          </p:cNvSpPr>
          <p:nvPr>
            <p:ph type="dt" sz="half" idx="7"/>
          </p:nvPr>
        </p:nvSpPr>
        <p:spPr/>
        <p:txBody>
          <a:bodyPr/>
          <a:lstStyle>
            <a:lvl1pPr>
              <a:defRPr/>
            </a:lvl1pPr>
          </a:lstStyle>
          <a:p>
            <a:pPr lvl="0"/>
            <a:fld id="{F6CF9E59-85F3-4015-B42F-BA12EDBC6E73}" type="datetime1">
              <a:rPr lang="en-NL"/>
              <a:pPr lvl="0"/>
              <a:t>22/10/2020</a:t>
            </a:fld>
            <a:endParaRPr lang="en-NL"/>
          </a:p>
        </p:txBody>
      </p:sp>
      <p:sp>
        <p:nvSpPr>
          <p:cNvPr id="6" name="Footer Placeholder 5">
            <a:extLst>
              <a:ext uri="{FF2B5EF4-FFF2-40B4-BE49-F238E27FC236}">
                <a16:creationId xmlns:a16="http://schemas.microsoft.com/office/drawing/2014/main" id="{CE73AF8E-73A8-40DB-8685-227744693670}"/>
              </a:ext>
            </a:extLst>
          </p:cNvPr>
          <p:cNvSpPr txBox="1">
            <a:spLocks noGrp="1"/>
          </p:cNvSpPr>
          <p:nvPr>
            <p:ph type="ftr" sz="quarter" idx="9"/>
          </p:nvPr>
        </p:nvSpPr>
        <p:spPr/>
        <p:txBody>
          <a:bodyPr/>
          <a:lstStyle>
            <a:lvl1pPr>
              <a:defRPr/>
            </a:lvl1pPr>
          </a:lstStyle>
          <a:p>
            <a:pPr lvl="0"/>
            <a:endParaRPr lang="en-NL"/>
          </a:p>
        </p:txBody>
      </p:sp>
      <p:sp>
        <p:nvSpPr>
          <p:cNvPr id="7" name="Slide Number Placeholder 6">
            <a:extLst>
              <a:ext uri="{FF2B5EF4-FFF2-40B4-BE49-F238E27FC236}">
                <a16:creationId xmlns:a16="http://schemas.microsoft.com/office/drawing/2014/main" id="{FAB601D2-4B8E-41C5-B291-DE5D6239244D}"/>
              </a:ext>
            </a:extLst>
          </p:cNvPr>
          <p:cNvSpPr txBox="1">
            <a:spLocks noGrp="1"/>
          </p:cNvSpPr>
          <p:nvPr>
            <p:ph type="sldNum" sz="quarter" idx="8"/>
          </p:nvPr>
        </p:nvSpPr>
        <p:spPr/>
        <p:txBody>
          <a:bodyPr/>
          <a:lstStyle>
            <a:lvl1pPr>
              <a:defRPr/>
            </a:lvl1pPr>
          </a:lstStyle>
          <a:p>
            <a:pPr lvl="0"/>
            <a:fld id="{352DC85F-514A-4C05-88AC-D84749F14681}" type="slidenum">
              <a:t>‹#›</a:t>
            </a:fld>
            <a:endParaRPr lang="en-NL"/>
          </a:p>
        </p:txBody>
      </p:sp>
    </p:spTree>
    <p:extLst>
      <p:ext uri="{BB962C8B-B14F-4D97-AF65-F5344CB8AC3E}">
        <p14:creationId xmlns:p14="http://schemas.microsoft.com/office/powerpoint/2010/main" val="338256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F6DB9E-57BA-4771-9F53-EEE5CBB59502}"/>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NL"/>
          </a:p>
        </p:txBody>
      </p:sp>
      <p:sp>
        <p:nvSpPr>
          <p:cNvPr id="3" name="Text Placeholder 2">
            <a:extLst>
              <a:ext uri="{FF2B5EF4-FFF2-40B4-BE49-F238E27FC236}">
                <a16:creationId xmlns:a16="http://schemas.microsoft.com/office/drawing/2014/main" id="{05893CEE-08F0-4855-91AD-28B6DAACD3E2}"/>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E6A52D-C253-4C7E-B45E-BE873C087CFF}"/>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NL" sz="1200" b="0" i="0" u="none" strike="noStrike" kern="1200" cap="none" spc="0" baseline="0">
                <a:solidFill>
                  <a:srgbClr val="898989"/>
                </a:solidFill>
                <a:uFillTx/>
                <a:latin typeface="Calibri"/>
              </a:defRPr>
            </a:lvl1pPr>
          </a:lstStyle>
          <a:p>
            <a:pPr lvl="0"/>
            <a:fld id="{930F0D85-0842-470A-B863-D9F957037AC5}" type="datetime1">
              <a:rPr lang="en-NL"/>
              <a:pPr lvl="0"/>
              <a:t>22/10/2020</a:t>
            </a:fld>
            <a:endParaRPr lang="en-NL"/>
          </a:p>
        </p:txBody>
      </p:sp>
      <p:sp>
        <p:nvSpPr>
          <p:cNvPr id="5" name="Footer Placeholder 4">
            <a:extLst>
              <a:ext uri="{FF2B5EF4-FFF2-40B4-BE49-F238E27FC236}">
                <a16:creationId xmlns:a16="http://schemas.microsoft.com/office/drawing/2014/main" id="{64CADD26-B09F-4566-92D5-EC831EDB3EEE}"/>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NL" sz="1200" b="0" i="0" u="none" strike="noStrike" kern="1200" cap="none" spc="0" baseline="0">
                <a:solidFill>
                  <a:srgbClr val="898989"/>
                </a:solidFill>
                <a:uFillTx/>
                <a:latin typeface="Calibri"/>
              </a:defRPr>
            </a:lvl1pPr>
          </a:lstStyle>
          <a:p>
            <a:pPr lvl="0"/>
            <a:endParaRPr lang="en-NL"/>
          </a:p>
        </p:txBody>
      </p:sp>
      <p:sp>
        <p:nvSpPr>
          <p:cNvPr id="6" name="Slide Number Placeholder 5">
            <a:extLst>
              <a:ext uri="{FF2B5EF4-FFF2-40B4-BE49-F238E27FC236}">
                <a16:creationId xmlns:a16="http://schemas.microsoft.com/office/drawing/2014/main" id="{889D0D5F-8A30-499A-8E88-2705B3D20F97}"/>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NL" sz="1200" b="0" i="0" u="none" strike="noStrike" kern="1200" cap="none" spc="0" baseline="0">
                <a:solidFill>
                  <a:srgbClr val="898989"/>
                </a:solidFill>
                <a:uFillTx/>
                <a:latin typeface="Calibri"/>
              </a:defRPr>
            </a:lvl1pPr>
          </a:lstStyle>
          <a:p>
            <a:pPr lvl="0"/>
            <a:fld id="{FA592A1A-A309-4636-A13C-E3E2F0960AAE}" type="slidenum">
              <a:t>‹#›</a:t>
            </a:fld>
            <a:endParaRPr lang="en-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BD7F-5D22-4603-8611-A21C91E71992}"/>
              </a:ext>
            </a:extLst>
          </p:cNvPr>
          <p:cNvSpPr txBox="1">
            <a:spLocks noGrp="1"/>
          </p:cNvSpPr>
          <p:nvPr>
            <p:ph type="ctrTitle"/>
          </p:nvPr>
        </p:nvSpPr>
        <p:spPr>
          <a:xfrm>
            <a:off x="1043357" y="1041401"/>
            <a:ext cx="10105290" cy="2387598"/>
          </a:xfrm>
        </p:spPr>
        <p:txBody>
          <a:bodyPr/>
          <a:lstStyle/>
          <a:p>
            <a:pPr lvl="0"/>
            <a:r>
              <a:rPr lang="nl-NL"/>
              <a:t>Gebruikershandleiding</a:t>
            </a:r>
          </a:p>
        </p:txBody>
      </p:sp>
      <p:sp>
        <p:nvSpPr>
          <p:cNvPr id="3" name="Subtitle 2">
            <a:extLst>
              <a:ext uri="{FF2B5EF4-FFF2-40B4-BE49-F238E27FC236}">
                <a16:creationId xmlns:a16="http://schemas.microsoft.com/office/drawing/2014/main" id="{D67D87B1-CA2D-4E3D-9103-640B687FC08E}"/>
              </a:ext>
            </a:extLst>
          </p:cNvPr>
          <p:cNvSpPr txBox="1">
            <a:spLocks noGrp="1"/>
          </p:cNvSpPr>
          <p:nvPr>
            <p:ph type="subTitle" idx="1"/>
          </p:nvPr>
        </p:nvSpPr>
        <p:spPr/>
        <p:txBody>
          <a:bodyPr/>
          <a:lstStyle/>
          <a:p>
            <a:pPr lvl="0">
              <a:lnSpc>
                <a:spcPct val="80000"/>
              </a:lnSpc>
            </a:pPr>
            <a:r>
              <a:rPr lang="en-US"/>
              <a:t>Auteur: Yekta Uysal, Team E2</a:t>
            </a:r>
          </a:p>
          <a:p>
            <a:pPr lvl="0">
              <a:lnSpc>
                <a:spcPct val="80000"/>
              </a:lnSpc>
            </a:pPr>
            <a:r>
              <a:rPr lang="en-US"/>
              <a:t>E2 Teamleden: Lorenzo Colin, Mert Kirez, Jake Zweers, </a:t>
            </a:r>
            <a:r>
              <a:rPr lang="nl-NL">
                <a:latin typeface="Calibri" pitchFamily="34"/>
                <a:cs typeface="Times New Roman" pitchFamily="18"/>
              </a:rPr>
              <a:t>Diamé Morreau, Alex van der Steen &amp; Yekta Uysal</a:t>
            </a:r>
          </a:p>
          <a:p>
            <a:pPr lvl="0">
              <a:lnSpc>
                <a:spcPct val="80000"/>
              </a:lnSpc>
            </a:pPr>
            <a:r>
              <a:rPr lang="nl-NL">
                <a:latin typeface="Calibri" pitchFamily="34"/>
                <a:cs typeface="Times New Roman" pitchFamily="18"/>
              </a:rPr>
              <a:t>Datum: 19/10/2020</a:t>
            </a:r>
          </a:p>
        </p:txBody>
      </p:sp>
      <p:pic>
        <p:nvPicPr>
          <p:cNvPr id="4" name="Picture 6">
            <a:extLst>
              <a:ext uri="{FF2B5EF4-FFF2-40B4-BE49-F238E27FC236}">
                <a16:creationId xmlns:a16="http://schemas.microsoft.com/office/drawing/2014/main" id="{830AAC9E-9829-491E-A73E-914980B3B669}"/>
              </a:ext>
            </a:extLst>
          </p:cNvPr>
          <p:cNvPicPr>
            <a:picLocks noChangeAspect="1"/>
          </p:cNvPicPr>
          <p:nvPr/>
        </p:nvPicPr>
        <p:blipFill>
          <a:blip r:embed="rId3"/>
          <a:srcRect/>
          <a:stretch>
            <a:fillRect/>
          </a:stretch>
        </p:blipFill>
        <p:spPr>
          <a:xfrm>
            <a:off x="4698132" y="340083"/>
            <a:ext cx="4613879" cy="2116954"/>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0">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A917-1C0B-4400-82E0-E16AFAB64B08}"/>
              </a:ext>
            </a:extLst>
          </p:cNvPr>
          <p:cNvSpPr txBox="1">
            <a:spLocks noGrp="1"/>
          </p:cNvSpPr>
          <p:nvPr>
            <p:ph type="title"/>
          </p:nvPr>
        </p:nvSpPr>
        <p:spPr/>
        <p:txBody>
          <a:bodyPr/>
          <a:lstStyle/>
          <a:p>
            <a:pPr lvl="0"/>
            <a:r>
              <a:rPr lang="en-US"/>
              <a:t>Login en registratie</a:t>
            </a:r>
            <a:endParaRPr lang="en-NL"/>
          </a:p>
        </p:txBody>
      </p:sp>
      <p:sp>
        <p:nvSpPr>
          <p:cNvPr id="3" name="Content Placeholder 2">
            <a:extLst>
              <a:ext uri="{FF2B5EF4-FFF2-40B4-BE49-F238E27FC236}">
                <a16:creationId xmlns:a16="http://schemas.microsoft.com/office/drawing/2014/main" id="{84F1C6E2-3E7E-4EB8-8308-1B681975FE94}"/>
              </a:ext>
            </a:extLst>
          </p:cNvPr>
          <p:cNvSpPr txBox="1">
            <a:spLocks noGrp="1"/>
          </p:cNvSpPr>
          <p:nvPr>
            <p:ph idx="1"/>
          </p:nvPr>
        </p:nvSpPr>
        <p:spPr/>
        <p:txBody>
          <a:bodyPr/>
          <a:lstStyle/>
          <a:p>
            <a:pPr marL="0" lvl="0" indent="0">
              <a:buNone/>
            </a:pPr>
            <a:r>
              <a:rPr lang="en-US"/>
              <a:t>LET OP!</a:t>
            </a:r>
          </a:p>
          <a:p>
            <a:pPr marL="0" lvl="0" indent="0">
              <a:buNone/>
            </a:pPr>
            <a:r>
              <a:rPr lang="nl-NL" sz="1800">
                <a:latin typeface="Calibri" pitchFamily="34"/>
                <a:cs typeface="Times New Roman" pitchFamily="18"/>
              </a:rPr>
              <a:t>Als je zonder iets te schrijven op de “submit” knop drukt krijg je een melding dat je alle velden moet invullen. Door op de “ok” knop in te drukken kan je doorgaan met inloggen.</a:t>
            </a:r>
            <a:endParaRPr lang="en-NL" sz="1800">
              <a:latin typeface="Calibri" pitchFamily="34"/>
              <a:cs typeface="Times New Roman" pitchFamily="18"/>
            </a:endParaRPr>
          </a:p>
          <a:p>
            <a:pPr marL="0" lvl="0" indent="0">
              <a:buNone/>
            </a:pPr>
            <a:r>
              <a:rPr lang="nl-NL" sz="1800">
                <a:latin typeface="Calibri" pitchFamily="34"/>
                <a:cs typeface="Times New Roman" pitchFamily="18"/>
              </a:rPr>
              <a:t>Als je de verkeerde gegevens invoert en op submit klikt, kom je weer terug op de inlog pagina.</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F7B64C96-37D6-45AE-BFA3-5D431CD1F2E6}"/>
              </a:ext>
            </a:extLst>
          </p:cNvPr>
          <p:cNvPicPr>
            <a:picLocks noChangeAspect="1"/>
          </p:cNvPicPr>
          <p:nvPr/>
        </p:nvPicPr>
        <p:blipFill>
          <a:blip r:embed="rId3"/>
          <a:stretch>
            <a:fillRect/>
          </a:stretch>
        </p:blipFill>
        <p:spPr>
          <a:xfrm>
            <a:off x="3686175" y="3733486"/>
            <a:ext cx="4819646" cy="2443477"/>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7">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57732-CC0D-4D56-98C4-3C95064C80BA}"/>
              </a:ext>
            </a:extLst>
          </p:cNvPr>
          <p:cNvSpPr txBox="1">
            <a:spLocks noGrp="1"/>
          </p:cNvSpPr>
          <p:nvPr>
            <p:ph type="title"/>
          </p:nvPr>
        </p:nvSpPr>
        <p:spPr/>
        <p:txBody>
          <a:bodyPr/>
          <a:lstStyle/>
          <a:p>
            <a:pPr lvl="0"/>
            <a:r>
              <a:rPr lang="en-US"/>
              <a:t>Login en registratie</a:t>
            </a:r>
            <a:endParaRPr lang="en-NL"/>
          </a:p>
        </p:txBody>
      </p:sp>
      <p:sp>
        <p:nvSpPr>
          <p:cNvPr id="3" name="Content Placeholder 2">
            <a:extLst>
              <a:ext uri="{FF2B5EF4-FFF2-40B4-BE49-F238E27FC236}">
                <a16:creationId xmlns:a16="http://schemas.microsoft.com/office/drawing/2014/main" id="{86D9BD2A-1F5B-49ED-827F-6A7C22B02C46}"/>
              </a:ext>
            </a:extLst>
          </p:cNvPr>
          <p:cNvSpPr txBox="1">
            <a:spLocks noGrp="1"/>
          </p:cNvSpPr>
          <p:nvPr>
            <p:ph idx="1"/>
          </p:nvPr>
        </p:nvSpPr>
        <p:spPr>
          <a:xfrm>
            <a:off x="809628" y="1690689"/>
            <a:ext cx="10515600" cy="4351336"/>
          </a:xfrm>
        </p:spPr>
        <p:txBody>
          <a:bodyPr/>
          <a:lstStyle/>
          <a:p>
            <a:pPr marL="0" lvl="0" indent="0">
              <a:lnSpc>
                <a:spcPct val="107000"/>
              </a:lnSpc>
              <a:spcAft>
                <a:spcPts val="800"/>
              </a:spcAft>
              <a:buNone/>
            </a:pPr>
            <a:r>
              <a:rPr lang="nl-NL" sz="1800">
                <a:latin typeface="Calibri" pitchFamily="34"/>
                <a:cs typeface="Times New Roman" pitchFamily="18"/>
              </a:rPr>
              <a:t>Naar </a:t>
            </a:r>
            <a:r>
              <a:rPr lang="nl-NL" sz="1800" b="1">
                <a:latin typeface="Calibri" pitchFamily="34"/>
                <a:cs typeface="Times New Roman" pitchFamily="18"/>
              </a:rPr>
              <a:t>registratie </a:t>
            </a:r>
            <a:r>
              <a:rPr lang="nl-NL" sz="1800">
                <a:latin typeface="Calibri" pitchFamily="34"/>
                <a:cs typeface="Times New Roman" pitchFamily="18"/>
              </a:rPr>
              <a:t>zijn er twee manier om naar toe te navigeren:</a:t>
            </a:r>
            <a:endParaRPr lang="en-NL" sz="1800">
              <a:latin typeface="Calibri" pitchFamily="34"/>
              <a:cs typeface="Times New Roman" pitchFamily="18"/>
            </a:endParaRPr>
          </a:p>
          <a:p>
            <a:pPr marL="0" lvl="0" indent="0">
              <a:lnSpc>
                <a:spcPct val="107000"/>
              </a:lnSpc>
              <a:spcAft>
                <a:spcPts val="800"/>
              </a:spcAft>
              <a:buNone/>
            </a:pPr>
            <a:r>
              <a:rPr lang="nl-NL" sz="1800" i="1">
                <a:latin typeface="Calibri" pitchFamily="34"/>
                <a:cs typeface="Times New Roman" pitchFamily="18"/>
              </a:rPr>
              <a:t>Eerste manier:</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Door op de “register” knop rechts boven in de scherm te klikken wordt je verwezen naar de registratie pagina.</a:t>
            </a:r>
          </a:p>
          <a:p>
            <a:pPr marL="0" lvl="0" indent="0">
              <a:lnSpc>
                <a:spcPct val="107000"/>
              </a:lnSpc>
              <a:spcAft>
                <a:spcPts val="800"/>
              </a:spcAft>
              <a:buNone/>
            </a:pPr>
            <a:r>
              <a:rPr lang="nl-NL" sz="1800">
                <a:latin typeface="Calibri" pitchFamily="34"/>
                <a:cs typeface="Times New Roman" pitchFamily="18"/>
              </a:rPr>
              <a:t>Op de registratie pagina kan je nadat je je gebruikersnaam en wachtwoord hebt ingevoerd op de “invoeren” knop drukken. Je wordt dan naar de home pagina verwezen.</a:t>
            </a:r>
            <a:endParaRPr lang="en-NL" sz="1800">
              <a:latin typeface="Calibri" pitchFamily="34"/>
              <a:cs typeface="Times New Roman" pitchFamily="18"/>
            </a:endParaRPr>
          </a:p>
          <a:p>
            <a:pPr marL="0" lvl="0" indent="0">
              <a:lnSpc>
                <a:spcPct val="107000"/>
              </a:lnSpc>
              <a:spcAft>
                <a:spcPts val="800"/>
              </a:spcAft>
              <a:buNone/>
            </a:pPr>
            <a:endParaRPr lang="en-NL" sz="1800" b="1">
              <a:latin typeface="Calibri" pitchFamily="34"/>
              <a:cs typeface="Times New Roman" pitchFamily="18"/>
            </a:endParaRPr>
          </a:p>
          <a:p>
            <a:pPr lvl="0"/>
            <a:endParaRPr lang="en-NL"/>
          </a:p>
        </p:txBody>
      </p:sp>
      <p:pic>
        <p:nvPicPr>
          <p:cNvPr id="4" name="Picture 3">
            <a:extLst>
              <a:ext uri="{FF2B5EF4-FFF2-40B4-BE49-F238E27FC236}">
                <a16:creationId xmlns:a16="http://schemas.microsoft.com/office/drawing/2014/main" id="{AAD2D22E-6A63-4A0C-96F9-2F623BF143E2}"/>
              </a:ext>
            </a:extLst>
          </p:cNvPr>
          <p:cNvPicPr>
            <a:picLocks noChangeAspect="1"/>
          </p:cNvPicPr>
          <p:nvPr/>
        </p:nvPicPr>
        <p:blipFill>
          <a:blip r:embed="rId3"/>
          <a:stretch>
            <a:fillRect/>
          </a:stretch>
        </p:blipFill>
        <p:spPr>
          <a:xfrm>
            <a:off x="838203" y="4145670"/>
            <a:ext cx="5257800" cy="2564133"/>
          </a:xfrm>
          <a:prstGeom prst="rect">
            <a:avLst/>
          </a:prstGeom>
          <a:noFill/>
          <a:ln cap="flat">
            <a:noFill/>
          </a:ln>
        </p:spPr>
      </p:pic>
      <p:pic>
        <p:nvPicPr>
          <p:cNvPr id="5" name="Picture 4">
            <a:extLst>
              <a:ext uri="{FF2B5EF4-FFF2-40B4-BE49-F238E27FC236}">
                <a16:creationId xmlns:a16="http://schemas.microsoft.com/office/drawing/2014/main" id="{E8B9003D-94D6-4CF8-AC46-A079DD5FA5C7}"/>
              </a:ext>
            </a:extLst>
          </p:cNvPr>
          <p:cNvPicPr>
            <a:picLocks noChangeAspect="1"/>
          </p:cNvPicPr>
          <p:nvPr/>
        </p:nvPicPr>
        <p:blipFill>
          <a:blip r:embed="rId4"/>
          <a:stretch>
            <a:fillRect/>
          </a:stretch>
        </p:blipFill>
        <p:spPr>
          <a:xfrm>
            <a:off x="6124578" y="4145670"/>
            <a:ext cx="5238753" cy="2552703"/>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6">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BDAE-E853-430B-8900-BC7C792E6D8C}"/>
              </a:ext>
            </a:extLst>
          </p:cNvPr>
          <p:cNvSpPr txBox="1">
            <a:spLocks noGrp="1"/>
          </p:cNvSpPr>
          <p:nvPr>
            <p:ph type="title"/>
          </p:nvPr>
        </p:nvSpPr>
        <p:spPr/>
        <p:txBody>
          <a:bodyPr/>
          <a:lstStyle/>
          <a:p>
            <a:pPr lvl="0"/>
            <a:r>
              <a:rPr lang="en-US"/>
              <a:t>Login en registratie</a:t>
            </a:r>
            <a:endParaRPr lang="en-NL"/>
          </a:p>
        </p:txBody>
      </p:sp>
      <p:sp>
        <p:nvSpPr>
          <p:cNvPr id="3" name="Content Placeholder 2">
            <a:extLst>
              <a:ext uri="{FF2B5EF4-FFF2-40B4-BE49-F238E27FC236}">
                <a16:creationId xmlns:a16="http://schemas.microsoft.com/office/drawing/2014/main" id="{AF3D2FBC-C333-4CC2-B429-6AD9BC9337E3}"/>
              </a:ext>
            </a:extLst>
          </p:cNvPr>
          <p:cNvSpPr txBox="1">
            <a:spLocks noGrp="1"/>
          </p:cNvSpPr>
          <p:nvPr>
            <p:ph idx="1"/>
          </p:nvPr>
        </p:nvSpPr>
        <p:spPr/>
        <p:txBody>
          <a:bodyPr/>
          <a:lstStyle/>
          <a:p>
            <a:pPr marL="0" lvl="0" indent="0">
              <a:lnSpc>
                <a:spcPct val="107000"/>
              </a:lnSpc>
              <a:spcAft>
                <a:spcPts val="800"/>
              </a:spcAft>
              <a:buNone/>
            </a:pPr>
            <a:r>
              <a:rPr lang="nl-NL" sz="1800" i="1">
                <a:latin typeface="Calibri" pitchFamily="34"/>
                <a:cs typeface="Times New Roman" pitchFamily="18"/>
              </a:rPr>
              <a:t>Tweede manier:</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Door op de “login” knop rechts boven in de scherm te klikken wordt je verwezen naar de login pagina.</a:t>
            </a:r>
            <a:endParaRPr lang="en-NL" sz="1800">
              <a:latin typeface="Calibri" pitchFamily="34"/>
              <a:cs typeface="Times New Roman" pitchFamily="18"/>
            </a:endParaRPr>
          </a:p>
          <a:p>
            <a:pPr marL="0" lvl="0" indent="0">
              <a:buNone/>
            </a:pPr>
            <a:r>
              <a:rPr lang="nl-NL" sz="1800">
                <a:latin typeface="Calibri" pitchFamily="34"/>
                <a:cs typeface="Times New Roman" pitchFamily="18"/>
              </a:rPr>
              <a:t>Op de login pagina kan door op de “registreer dan nu” link te klikken terecht komen bij de register pagina.</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A698774C-4218-450F-B96F-C0A64349FC35}"/>
              </a:ext>
            </a:extLst>
          </p:cNvPr>
          <p:cNvPicPr>
            <a:picLocks noChangeAspect="1"/>
          </p:cNvPicPr>
          <p:nvPr/>
        </p:nvPicPr>
        <p:blipFill>
          <a:blip r:embed="rId3"/>
          <a:stretch>
            <a:fillRect/>
          </a:stretch>
        </p:blipFill>
        <p:spPr>
          <a:xfrm>
            <a:off x="885825" y="4177756"/>
            <a:ext cx="5210178" cy="2538731"/>
          </a:xfrm>
          <a:prstGeom prst="rect">
            <a:avLst/>
          </a:prstGeom>
          <a:noFill/>
          <a:ln cap="flat">
            <a:noFill/>
          </a:ln>
        </p:spPr>
      </p:pic>
      <p:pic>
        <p:nvPicPr>
          <p:cNvPr id="5" name="Picture 4">
            <a:extLst>
              <a:ext uri="{FF2B5EF4-FFF2-40B4-BE49-F238E27FC236}">
                <a16:creationId xmlns:a16="http://schemas.microsoft.com/office/drawing/2014/main" id="{BA614708-8F1E-462C-8167-B974FEA6C709}"/>
              </a:ext>
            </a:extLst>
          </p:cNvPr>
          <p:cNvPicPr>
            <a:picLocks noChangeAspect="1"/>
          </p:cNvPicPr>
          <p:nvPr/>
        </p:nvPicPr>
        <p:blipFill>
          <a:blip r:embed="rId4"/>
          <a:stretch>
            <a:fillRect/>
          </a:stretch>
        </p:blipFill>
        <p:spPr>
          <a:xfrm>
            <a:off x="6143625" y="4177756"/>
            <a:ext cx="5162546" cy="2520314"/>
          </a:xfrm>
          <a:prstGeom prst="rect">
            <a:avLst/>
          </a:prstGeom>
          <a:noFill/>
          <a:ln cap="flat">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8">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F6A9-44AC-44F7-812C-77D841B22402}"/>
              </a:ext>
            </a:extLst>
          </p:cNvPr>
          <p:cNvSpPr txBox="1">
            <a:spLocks noGrp="1"/>
          </p:cNvSpPr>
          <p:nvPr>
            <p:ph type="title"/>
          </p:nvPr>
        </p:nvSpPr>
        <p:spPr/>
        <p:txBody>
          <a:bodyPr/>
          <a:lstStyle/>
          <a:p>
            <a:pPr lvl="0"/>
            <a:r>
              <a:rPr lang="en-US"/>
              <a:t>Login en registratie</a:t>
            </a:r>
            <a:endParaRPr lang="en-NL"/>
          </a:p>
        </p:txBody>
      </p:sp>
      <p:sp>
        <p:nvSpPr>
          <p:cNvPr id="3" name="Content Placeholder 2">
            <a:extLst>
              <a:ext uri="{FF2B5EF4-FFF2-40B4-BE49-F238E27FC236}">
                <a16:creationId xmlns:a16="http://schemas.microsoft.com/office/drawing/2014/main" id="{76C00AC0-C6BF-48DC-BE1A-3B320F76D4CB}"/>
              </a:ext>
            </a:extLst>
          </p:cNvPr>
          <p:cNvSpPr txBox="1">
            <a:spLocks noGrp="1"/>
          </p:cNvSpPr>
          <p:nvPr>
            <p:ph idx="1"/>
          </p:nvPr>
        </p:nvSpPr>
        <p:spPr>
          <a:xfrm>
            <a:off x="798097" y="1690689"/>
            <a:ext cx="10515600" cy="4337346"/>
          </a:xfrm>
        </p:spPr>
        <p:txBody>
          <a:bodyPr/>
          <a:lstStyle/>
          <a:p>
            <a:pPr marL="0" lvl="0" indent="0">
              <a:lnSpc>
                <a:spcPct val="107000"/>
              </a:lnSpc>
              <a:spcAft>
                <a:spcPts val="800"/>
              </a:spcAft>
              <a:buNone/>
            </a:pPr>
            <a:r>
              <a:rPr lang="nl-NL" sz="1800">
                <a:latin typeface="Calibri" pitchFamily="34"/>
                <a:cs typeface="Times New Roman" pitchFamily="18"/>
              </a:rPr>
              <a:t>Je hebt twee manieren om te registreren op de website:</a:t>
            </a:r>
            <a:endParaRPr lang="en-NL" sz="1800">
              <a:latin typeface="Calibri" pitchFamily="34"/>
              <a:cs typeface="Times New Roman" pitchFamily="18"/>
            </a:endParaRPr>
          </a:p>
          <a:p>
            <a:pPr marL="0" lvl="0" indent="0">
              <a:lnSpc>
                <a:spcPct val="107000"/>
              </a:lnSpc>
              <a:spcAft>
                <a:spcPts val="800"/>
              </a:spcAft>
              <a:buNone/>
            </a:pPr>
            <a:r>
              <a:rPr lang="nl-NL" sz="1800" i="1">
                <a:latin typeface="Calibri" pitchFamily="34"/>
                <a:cs typeface="Times New Roman" pitchFamily="18"/>
              </a:rPr>
              <a:t>Eerst manier:</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Je kan als particuliere klant inloggen om voor je eigen consumptie sappen te bestellen.</a:t>
            </a:r>
          </a:p>
          <a:p>
            <a:pPr marL="0" lvl="0" indent="0">
              <a:lnSpc>
                <a:spcPct val="107000"/>
              </a:lnSpc>
              <a:spcAft>
                <a:spcPts val="800"/>
              </a:spcAft>
              <a:buNone/>
            </a:pPr>
            <a:r>
              <a:rPr lang="nl-NL" sz="1800" i="1">
                <a:latin typeface="Calibri" pitchFamily="34"/>
                <a:cs typeface="Times New Roman" pitchFamily="18"/>
              </a:rPr>
              <a:t>Tweede manier:</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Door op “zakelijk” te klikken wordt je doorverwezen naar de zakelijke login pagina, waar je als bedrijf of organisatie grotere hoeveelheden kan kopen.</a:t>
            </a:r>
            <a:endParaRPr lang="en-NL" sz="1800">
              <a:latin typeface="Calibri" pitchFamily="34"/>
              <a:cs typeface="Times New Roman" pitchFamily="18"/>
            </a:endParaRPr>
          </a:p>
          <a:p>
            <a:pPr marL="0" lvl="0" indent="0">
              <a:lnSpc>
                <a:spcPct val="107000"/>
              </a:lnSpc>
              <a:spcAft>
                <a:spcPts val="800"/>
              </a:spcAft>
              <a:buNone/>
            </a:pP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A255A7EF-0DC3-45BC-A059-1C0FCF93C685}"/>
              </a:ext>
            </a:extLst>
          </p:cNvPr>
          <p:cNvPicPr>
            <a:picLocks noChangeAspect="1"/>
          </p:cNvPicPr>
          <p:nvPr/>
        </p:nvPicPr>
        <p:blipFill>
          <a:blip r:embed="rId3"/>
          <a:stretch>
            <a:fillRect/>
          </a:stretch>
        </p:blipFill>
        <p:spPr>
          <a:xfrm>
            <a:off x="878299" y="4456273"/>
            <a:ext cx="4800600" cy="2333621"/>
          </a:xfrm>
          <a:prstGeom prst="rect">
            <a:avLst/>
          </a:prstGeom>
          <a:noFill/>
          <a:ln cap="flat">
            <a:noFill/>
          </a:ln>
        </p:spPr>
      </p:pic>
      <p:pic>
        <p:nvPicPr>
          <p:cNvPr id="5" name="Picture 4">
            <a:extLst>
              <a:ext uri="{FF2B5EF4-FFF2-40B4-BE49-F238E27FC236}">
                <a16:creationId xmlns:a16="http://schemas.microsoft.com/office/drawing/2014/main" id="{FBD61CDE-BB04-400E-AA7A-CCC39585A2AA}"/>
              </a:ext>
            </a:extLst>
          </p:cNvPr>
          <p:cNvPicPr>
            <a:picLocks noChangeAspect="1"/>
          </p:cNvPicPr>
          <p:nvPr/>
        </p:nvPicPr>
        <p:blipFill>
          <a:blip r:embed="rId4"/>
          <a:stretch>
            <a:fillRect/>
          </a:stretch>
        </p:blipFill>
        <p:spPr>
          <a:xfrm>
            <a:off x="6055897" y="4456273"/>
            <a:ext cx="4800600" cy="2315205"/>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21">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4468-23C0-4130-875B-C6341033A72E}"/>
              </a:ext>
            </a:extLst>
          </p:cNvPr>
          <p:cNvSpPr txBox="1">
            <a:spLocks noGrp="1"/>
          </p:cNvSpPr>
          <p:nvPr>
            <p:ph type="title"/>
          </p:nvPr>
        </p:nvSpPr>
        <p:spPr/>
        <p:txBody>
          <a:bodyPr/>
          <a:lstStyle/>
          <a:p>
            <a:pPr lvl="0"/>
            <a:r>
              <a:rPr lang="en-US"/>
              <a:t>Login en registratie</a:t>
            </a:r>
            <a:endParaRPr lang="en-NL"/>
          </a:p>
        </p:txBody>
      </p:sp>
      <p:sp>
        <p:nvSpPr>
          <p:cNvPr id="3" name="Content Placeholder 2">
            <a:extLst>
              <a:ext uri="{FF2B5EF4-FFF2-40B4-BE49-F238E27FC236}">
                <a16:creationId xmlns:a16="http://schemas.microsoft.com/office/drawing/2014/main" id="{598359F6-19C5-4E3B-A9E5-8D25EAA1A16B}"/>
              </a:ext>
            </a:extLst>
          </p:cNvPr>
          <p:cNvSpPr txBox="1">
            <a:spLocks noGrp="1"/>
          </p:cNvSpPr>
          <p:nvPr>
            <p:ph idx="1"/>
          </p:nvPr>
        </p:nvSpPr>
        <p:spPr>
          <a:xfrm>
            <a:off x="798097" y="1690689"/>
            <a:ext cx="10515600" cy="5167310"/>
          </a:xfrm>
        </p:spPr>
        <p:txBody>
          <a:bodyPr/>
          <a:lstStyle/>
          <a:p>
            <a:pPr marL="0" lvl="0" indent="0">
              <a:lnSpc>
                <a:spcPct val="97000"/>
              </a:lnSpc>
              <a:spcAft>
                <a:spcPts val="800"/>
              </a:spcAft>
              <a:buNone/>
            </a:pPr>
            <a:r>
              <a:rPr lang="en-US"/>
              <a:t>LET OP!</a:t>
            </a:r>
            <a:br>
              <a:rPr lang="en-US"/>
            </a:br>
            <a:r>
              <a:rPr lang="nl-NL" sz="1800">
                <a:latin typeface="Calibri" pitchFamily="34"/>
                <a:cs typeface="Times New Roman" pitchFamily="18"/>
              </a:rPr>
              <a:t>Als je met een gebruikersnaam probeert te registreren die al bestaat krijg je een waarschuwing om je gebruikersnaam te veranderen.</a:t>
            </a:r>
            <a:endParaRPr lang="en-NL" sz="1800">
              <a:latin typeface="Calibri" pitchFamily="34"/>
              <a:cs typeface="Times New Roman" pitchFamily="18"/>
            </a:endParaRPr>
          </a:p>
          <a:p>
            <a:pPr marL="0" lvl="0" indent="0">
              <a:lnSpc>
                <a:spcPct val="97000"/>
              </a:lnSpc>
              <a:spcAft>
                <a:spcPts val="800"/>
              </a:spcAft>
              <a:buNone/>
            </a:pPr>
            <a:endParaRPr lang="nl-NL" sz="1800">
              <a:latin typeface="Calibri" pitchFamily="34"/>
              <a:cs typeface="Times New Roman" pitchFamily="18"/>
            </a:endParaRPr>
          </a:p>
          <a:p>
            <a:pPr marL="0" lvl="0" indent="0">
              <a:lnSpc>
                <a:spcPct val="97000"/>
              </a:lnSpc>
              <a:spcAft>
                <a:spcPts val="800"/>
              </a:spcAft>
              <a:buNone/>
            </a:pPr>
            <a:endParaRPr lang="nl-NL" sz="1800">
              <a:latin typeface="Calibri" pitchFamily="34"/>
              <a:cs typeface="Times New Roman" pitchFamily="18"/>
            </a:endParaRPr>
          </a:p>
          <a:p>
            <a:pPr marL="0" lvl="0" indent="0">
              <a:lnSpc>
                <a:spcPct val="97000"/>
              </a:lnSpc>
              <a:spcAft>
                <a:spcPts val="800"/>
              </a:spcAft>
              <a:buNone/>
            </a:pPr>
            <a:endParaRPr lang="nl-NL" sz="1800">
              <a:latin typeface="Calibri" pitchFamily="34"/>
              <a:cs typeface="Times New Roman" pitchFamily="18"/>
            </a:endParaRPr>
          </a:p>
          <a:p>
            <a:pPr marL="0" lvl="0" indent="0">
              <a:lnSpc>
                <a:spcPct val="97000"/>
              </a:lnSpc>
              <a:spcAft>
                <a:spcPts val="800"/>
              </a:spcAft>
              <a:buNone/>
            </a:pPr>
            <a:endParaRPr lang="nl-NL" sz="1800">
              <a:latin typeface="Calibri" pitchFamily="34"/>
              <a:cs typeface="Times New Roman" pitchFamily="18"/>
            </a:endParaRPr>
          </a:p>
          <a:p>
            <a:pPr marL="0" lvl="0" indent="0">
              <a:lnSpc>
                <a:spcPct val="97000"/>
              </a:lnSpc>
              <a:spcAft>
                <a:spcPts val="800"/>
              </a:spcAft>
              <a:buNone/>
            </a:pPr>
            <a:endParaRPr lang="nl-NL" sz="1800">
              <a:latin typeface="Calibri" pitchFamily="34"/>
              <a:cs typeface="Times New Roman" pitchFamily="18"/>
            </a:endParaRPr>
          </a:p>
          <a:p>
            <a:pPr marL="0" lvl="0" indent="0">
              <a:lnSpc>
                <a:spcPct val="97000"/>
              </a:lnSpc>
              <a:spcAft>
                <a:spcPts val="800"/>
              </a:spcAft>
              <a:buNone/>
            </a:pPr>
            <a:endParaRPr lang="nl-NL" sz="1800">
              <a:latin typeface="Calibri" pitchFamily="34"/>
              <a:cs typeface="Times New Roman" pitchFamily="18"/>
            </a:endParaRPr>
          </a:p>
          <a:p>
            <a:pPr marL="0" lvl="0" indent="0">
              <a:lnSpc>
                <a:spcPct val="97000"/>
              </a:lnSpc>
              <a:spcAft>
                <a:spcPts val="800"/>
              </a:spcAft>
              <a:buNone/>
            </a:pPr>
            <a:r>
              <a:rPr lang="nl-NL" sz="1800">
                <a:latin typeface="Calibri" pitchFamily="34"/>
                <a:cs typeface="Times New Roman" pitchFamily="18"/>
              </a:rPr>
              <a:t>Als je een zakelijke account wilt aanmaken, kunt u ons erover mailen of bellen. Zakelijke accounts worden namelijk alleen door Flevosap zelf aangemaakt.</a:t>
            </a:r>
            <a:endParaRPr lang="en-NL" sz="1800">
              <a:latin typeface="Calibri" pitchFamily="34"/>
              <a:cs typeface="Times New Roman" pitchFamily="18"/>
            </a:endParaRPr>
          </a:p>
          <a:p>
            <a:pPr marL="0" lvl="0" indent="0">
              <a:lnSpc>
                <a:spcPct val="97000"/>
              </a:lnSpc>
              <a:spcAft>
                <a:spcPts val="800"/>
              </a:spcAft>
              <a:buNone/>
            </a:pPr>
            <a:endParaRPr lang="en-US" sz="1800"/>
          </a:p>
          <a:p>
            <a:pPr marL="0" lvl="0" indent="0">
              <a:lnSpc>
                <a:spcPct val="97000"/>
              </a:lnSpc>
              <a:spcAft>
                <a:spcPts val="800"/>
              </a:spcAft>
              <a:buNone/>
            </a:pPr>
            <a:endParaRPr lang="en-NL" sz="1800">
              <a:latin typeface="Calibri" pitchFamily="34"/>
              <a:cs typeface="Times New Roman" pitchFamily="18"/>
            </a:endParaRPr>
          </a:p>
          <a:p>
            <a:pPr marL="0" lvl="0" indent="0">
              <a:lnSpc>
                <a:spcPct val="97000"/>
              </a:lnSpc>
              <a:spcAft>
                <a:spcPts val="800"/>
              </a:spcAft>
              <a:buNone/>
            </a:pPr>
            <a:endParaRPr lang="en-NL" sz="1800">
              <a:latin typeface="Calibri" pitchFamily="34"/>
              <a:cs typeface="Times New Roman" pitchFamily="18"/>
            </a:endParaRPr>
          </a:p>
          <a:p>
            <a:pPr marL="0" lvl="0" indent="0">
              <a:lnSpc>
                <a:spcPct val="80000"/>
              </a:lnSpc>
              <a:buNone/>
            </a:pPr>
            <a:endParaRPr lang="en-NL"/>
          </a:p>
        </p:txBody>
      </p:sp>
      <p:pic>
        <p:nvPicPr>
          <p:cNvPr id="4" name="Picture 5">
            <a:extLst>
              <a:ext uri="{FF2B5EF4-FFF2-40B4-BE49-F238E27FC236}">
                <a16:creationId xmlns:a16="http://schemas.microsoft.com/office/drawing/2014/main" id="{7AA7A54C-6B56-41D8-A7C8-6AA277981555}"/>
              </a:ext>
            </a:extLst>
          </p:cNvPr>
          <p:cNvPicPr>
            <a:picLocks noChangeAspect="1"/>
          </p:cNvPicPr>
          <p:nvPr/>
        </p:nvPicPr>
        <p:blipFill>
          <a:blip r:embed="rId3"/>
          <a:stretch>
            <a:fillRect/>
          </a:stretch>
        </p:blipFill>
        <p:spPr>
          <a:xfrm>
            <a:off x="3084097" y="2827809"/>
            <a:ext cx="5943600" cy="2893061"/>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8">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1AAE-F5A3-48EA-BAF1-47B1C2F6D6D4}"/>
              </a:ext>
            </a:extLst>
          </p:cNvPr>
          <p:cNvSpPr txBox="1">
            <a:spLocks noGrp="1"/>
          </p:cNvSpPr>
          <p:nvPr>
            <p:ph type="title"/>
          </p:nvPr>
        </p:nvSpPr>
        <p:spPr/>
        <p:txBody>
          <a:bodyPr/>
          <a:lstStyle/>
          <a:p>
            <a:pPr lvl="0"/>
            <a:r>
              <a:rPr lang="en-US"/>
              <a:t>Particulier product pagina</a:t>
            </a:r>
            <a:endParaRPr lang="en-NL"/>
          </a:p>
        </p:txBody>
      </p:sp>
      <p:sp>
        <p:nvSpPr>
          <p:cNvPr id="3" name="Content Placeholder 2">
            <a:extLst>
              <a:ext uri="{FF2B5EF4-FFF2-40B4-BE49-F238E27FC236}">
                <a16:creationId xmlns:a16="http://schemas.microsoft.com/office/drawing/2014/main" id="{A42BBF81-4226-437A-BCEF-3C120C1BA67A}"/>
              </a:ext>
            </a:extLst>
          </p:cNvPr>
          <p:cNvSpPr txBox="1">
            <a:spLocks noGrp="1"/>
          </p:cNvSpPr>
          <p:nvPr>
            <p:ph idx="1"/>
          </p:nvPr>
        </p:nvSpPr>
        <p:spPr/>
        <p:txBody>
          <a:bodyPr/>
          <a:lstStyle/>
          <a:p>
            <a:pPr marL="0" lvl="0" indent="0">
              <a:buNone/>
            </a:pPr>
            <a:r>
              <a:rPr lang="nl-NL" sz="1800">
                <a:latin typeface="Calibri" pitchFamily="34"/>
                <a:cs typeface="Times New Roman" pitchFamily="18"/>
              </a:rPr>
              <a:t>Nadat je succesvol bent ingelogd als particuliere klant, kan je de shop bereiken via de navigatie balk, boven in de website.</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92048B33-D9B7-47AA-9BDB-86B4A8898C24}"/>
              </a:ext>
            </a:extLst>
          </p:cNvPr>
          <p:cNvPicPr>
            <a:picLocks noChangeAspect="1"/>
          </p:cNvPicPr>
          <p:nvPr/>
        </p:nvPicPr>
        <p:blipFill>
          <a:blip r:embed="rId3"/>
          <a:stretch>
            <a:fillRect/>
          </a:stretch>
        </p:blipFill>
        <p:spPr>
          <a:xfrm>
            <a:off x="3598858" y="3013176"/>
            <a:ext cx="4994279" cy="2435861"/>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7">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5387-0D06-4D40-B4FB-A301D27FE7D7}"/>
              </a:ext>
            </a:extLst>
          </p:cNvPr>
          <p:cNvSpPr txBox="1">
            <a:spLocks noGrp="1"/>
          </p:cNvSpPr>
          <p:nvPr>
            <p:ph type="title"/>
          </p:nvPr>
        </p:nvSpPr>
        <p:spPr/>
        <p:txBody>
          <a:bodyPr/>
          <a:lstStyle/>
          <a:p>
            <a:pPr lvl="0"/>
            <a:r>
              <a:rPr lang="en-US"/>
              <a:t>Particulier product pagina</a:t>
            </a:r>
            <a:endParaRPr lang="en-NL"/>
          </a:p>
        </p:txBody>
      </p:sp>
      <p:sp>
        <p:nvSpPr>
          <p:cNvPr id="3" name="Content Placeholder 2">
            <a:extLst>
              <a:ext uri="{FF2B5EF4-FFF2-40B4-BE49-F238E27FC236}">
                <a16:creationId xmlns:a16="http://schemas.microsoft.com/office/drawing/2014/main" id="{9FE08F01-BC0A-4941-9C1E-A6903EF8A649}"/>
              </a:ext>
            </a:extLst>
          </p:cNvPr>
          <p:cNvSpPr txBox="1">
            <a:spLocks noGrp="1"/>
          </p:cNvSpPr>
          <p:nvPr>
            <p:ph idx="1"/>
          </p:nvPr>
        </p:nvSpPr>
        <p:spPr/>
        <p:txBody>
          <a:bodyPr/>
          <a:lstStyle/>
          <a:p>
            <a:pPr marL="0" lvl="0" indent="0">
              <a:buNone/>
            </a:pPr>
            <a:r>
              <a:rPr lang="nl-NL" sz="1800">
                <a:latin typeface="Calibri" pitchFamily="34"/>
                <a:cs typeface="Times New Roman" pitchFamily="18"/>
              </a:rPr>
              <a:t>Op de shop pagina staan alle producten van Flevosap die u voor uw eigen consumptie kan bestellen. Om een item aan uw winkelmandje toe te voegen klikt u op het winkelmand logo binnen in de vak van de door uw gekozen drankje.</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45ACBC7E-A8B1-42EC-BDED-5784494E0977}"/>
              </a:ext>
            </a:extLst>
          </p:cNvPr>
          <p:cNvPicPr>
            <a:picLocks noChangeAspect="1"/>
          </p:cNvPicPr>
          <p:nvPr/>
        </p:nvPicPr>
        <p:blipFill>
          <a:blip r:embed="rId3"/>
          <a:stretch>
            <a:fillRect/>
          </a:stretch>
        </p:blipFill>
        <p:spPr>
          <a:xfrm>
            <a:off x="3042656" y="3195215"/>
            <a:ext cx="6106683" cy="2981739"/>
          </a:xfrm>
          <a:prstGeom prst="rect">
            <a:avLst/>
          </a:prstGeom>
          <a:noFill/>
          <a:ln cap="flat">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24">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4D6E-8D9A-4C4A-BE6C-AF6319286BF2}"/>
              </a:ext>
            </a:extLst>
          </p:cNvPr>
          <p:cNvSpPr txBox="1">
            <a:spLocks noGrp="1"/>
          </p:cNvSpPr>
          <p:nvPr>
            <p:ph type="title"/>
          </p:nvPr>
        </p:nvSpPr>
        <p:spPr/>
        <p:txBody>
          <a:bodyPr/>
          <a:lstStyle/>
          <a:p>
            <a:pPr lvl="0"/>
            <a:r>
              <a:rPr lang="en-US"/>
              <a:t>Particulier product pagina</a:t>
            </a:r>
            <a:endParaRPr lang="en-NL"/>
          </a:p>
        </p:txBody>
      </p:sp>
      <p:sp>
        <p:nvSpPr>
          <p:cNvPr id="3" name="Content Placeholder 2">
            <a:extLst>
              <a:ext uri="{FF2B5EF4-FFF2-40B4-BE49-F238E27FC236}">
                <a16:creationId xmlns:a16="http://schemas.microsoft.com/office/drawing/2014/main" id="{8E1F4382-B6C1-49A6-AC36-BC94EEA2EE5F}"/>
              </a:ext>
            </a:extLst>
          </p:cNvPr>
          <p:cNvSpPr txBox="1">
            <a:spLocks noGrp="1"/>
          </p:cNvSpPr>
          <p:nvPr>
            <p:ph idx="1"/>
          </p:nvPr>
        </p:nvSpPr>
        <p:spPr/>
        <p:txBody>
          <a:bodyPr/>
          <a:lstStyle/>
          <a:p>
            <a:pPr marL="0" lvl="0" indent="0">
              <a:buNone/>
            </a:pPr>
            <a:r>
              <a:rPr lang="nl-NL" sz="1800">
                <a:latin typeface="Calibri" pitchFamily="34"/>
                <a:cs typeface="Times New Roman" pitchFamily="18"/>
              </a:rPr>
              <a:t>Als u naar een specifiek product opzoek bent, kunt u ook gebruik maken van de filteroptie aan de linker kant van de pagina. Door op uw gekozen selectie te klikken, krijgt u alle drankjes gefilterd naar uw wensen.</a:t>
            </a:r>
            <a:endParaRPr lang="en-NL" sz="1800">
              <a:latin typeface="Calibri" pitchFamily="34"/>
              <a:cs typeface="Times New Roman" pitchFamily="18"/>
            </a:endParaRPr>
          </a:p>
        </p:txBody>
      </p:sp>
      <p:pic>
        <p:nvPicPr>
          <p:cNvPr id="4" name="Picture 3">
            <a:extLst>
              <a:ext uri="{FF2B5EF4-FFF2-40B4-BE49-F238E27FC236}">
                <a16:creationId xmlns:a16="http://schemas.microsoft.com/office/drawing/2014/main" id="{6903FBAF-62D2-44BF-906B-283DC669D632}"/>
              </a:ext>
            </a:extLst>
          </p:cNvPr>
          <p:cNvPicPr>
            <a:picLocks noChangeAspect="1"/>
          </p:cNvPicPr>
          <p:nvPr/>
        </p:nvPicPr>
        <p:blipFill>
          <a:blip r:embed="rId3"/>
          <a:stretch>
            <a:fillRect/>
          </a:stretch>
        </p:blipFill>
        <p:spPr>
          <a:xfrm>
            <a:off x="3047996" y="3200436"/>
            <a:ext cx="6096003" cy="2976527"/>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23">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2C82-DE38-461B-B75D-FA97A2E7408D}"/>
              </a:ext>
            </a:extLst>
          </p:cNvPr>
          <p:cNvSpPr txBox="1">
            <a:spLocks noGrp="1"/>
          </p:cNvSpPr>
          <p:nvPr>
            <p:ph type="title"/>
          </p:nvPr>
        </p:nvSpPr>
        <p:spPr/>
        <p:txBody>
          <a:bodyPr/>
          <a:lstStyle/>
          <a:p>
            <a:pPr lvl="0"/>
            <a:r>
              <a:rPr lang="en-US"/>
              <a:t>Particulier product pagina</a:t>
            </a:r>
            <a:endParaRPr lang="en-NL"/>
          </a:p>
        </p:txBody>
      </p:sp>
      <p:sp>
        <p:nvSpPr>
          <p:cNvPr id="3" name="Content Placeholder 2">
            <a:extLst>
              <a:ext uri="{FF2B5EF4-FFF2-40B4-BE49-F238E27FC236}">
                <a16:creationId xmlns:a16="http://schemas.microsoft.com/office/drawing/2014/main" id="{F516B629-DB9B-49DE-BD09-D2D0B06CA103}"/>
              </a:ext>
            </a:extLst>
          </p:cNvPr>
          <p:cNvSpPr txBox="1">
            <a:spLocks noGrp="1"/>
          </p:cNvSpPr>
          <p:nvPr>
            <p:ph idx="1"/>
          </p:nvPr>
        </p:nvSpPr>
        <p:spPr/>
        <p:txBody>
          <a:bodyPr/>
          <a:lstStyle/>
          <a:p>
            <a:pPr marL="0" lvl="0" indent="0">
              <a:buNone/>
            </a:pPr>
            <a:r>
              <a:rPr lang="nl-NL" sz="1800">
                <a:latin typeface="Calibri" pitchFamily="34"/>
                <a:cs typeface="Times New Roman" pitchFamily="18"/>
              </a:rPr>
              <a:t>Als u meer informatie wilt krijgen over het product kunt u op de foto van het product klikken. U wordt dan naar een ander pagina geleidt. Hier kunt u alles over het product te weten komen en als u na het lezen besluit om het product aan te schaffen klikt u op het knopje “voeg toe”.</a:t>
            </a:r>
            <a:endParaRPr lang="en-NL" sz="1800">
              <a:latin typeface="Calibri" pitchFamily="34"/>
              <a:cs typeface="Times New Roman" pitchFamily="18"/>
            </a:endParaRPr>
          </a:p>
          <a:p>
            <a:pPr lvl="0"/>
            <a:endParaRPr lang="en-NL"/>
          </a:p>
        </p:txBody>
      </p:sp>
      <p:pic>
        <p:nvPicPr>
          <p:cNvPr id="4" name="Picture 3">
            <a:extLst>
              <a:ext uri="{FF2B5EF4-FFF2-40B4-BE49-F238E27FC236}">
                <a16:creationId xmlns:a16="http://schemas.microsoft.com/office/drawing/2014/main" id="{78B9C470-4649-4DA5-8535-014D9AE058F0}"/>
              </a:ext>
            </a:extLst>
          </p:cNvPr>
          <p:cNvPicPr>
            <a:picLocks noChangeAspect="1"/>
          </p:cNvPicPr>
          <p:nvPr/>
        </p:nvPicPr>
        <p:blipFill>
          <a:blip r:embed="rId3"/>
          <a:stretch>
            <a:fillRect/>
          </a:stretch>
        </p:blipFill>
        <p:spPr>
          <a:xfrm>
            <a:off x="258519" y="3625513"/>
            <a:ext cx="5693100" cy="2776831"/>
          </a:xfrm>
          <a:prstGeom prst="rect">
            <a:avLst/>
          </a:prstGeom>
          <a:noFill/>
          <a:ln cap="flat">
            <a:noFill/>
          </a:ln>
        </p:spPr>
      </p:pic>
      <p:pic>
        <p:nvPicPr>
          <p:cNvPr id="5" name="Picture 4">
            <a:extLst>
              <a:ext uri="{FF2B5EF4-FFF2-40B4-BE49-F238E27FC236}">
                <a16:creationId xmlns:a16="http://schemas.microsoft.com/office/drawing/2014/main" id="{2E86416D-FB37-428F-A31A-704AFD7A2553}"/>
              </a:ext>
            </a:extLst>
          </p:cNvPr>
          <p:cNvPicPr>
            <a:picLocks noChangeAspect="1"/>
          </p:cNvPicPr>
          <p:nvPr/>
        </p:nvPicPr>
        <p:blipFill>
          <a:blip r:embed="rId4"/>
          <a:stretch>
            <a:fillRect/>
          </a:stretch>
        </p:blipFill>
        <p:spPr>
          <a:xfrm>
            <a:off x="6240377" y="3625513"/>
            <a:ext cx="5702317" cy="2776831"/>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25">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9704-B2DB-44C9-99F3-BAF41E48FF10}"/>
              </a:ext>
            </a:extLst>
          </p:cNvPr>
          <p:cNvSpPr txBox="1">
            <a:spLocks noGrp="1"/>
          </p:cNvSpPr>
          <p:nvPr>
            <p:ph type="title"/>
          </p:nvPr>
        </p:nvSpPr>
        <p:spPr/>
        <p:txBody>
          <a:bodyPr/>
          <a:lstStyle/>
          <a:p>
            <a:pPr lvl="0"/>
            <a:r>
              <a:rPr lang="en-US"/>
              <a:t>Particulier product pagina</a:t>
            </a:r>
            <a:endParaRPr lang="en-NL"/>
          </a:p>
        </p:txBody>
      </p:sp>
      <p:sp>
        <p:nvSpPr>
          <p:cNvPr id="3" name="Content Placeholder 2">
            <a:extLst>
              <a:ext uri="{FF2B5EF4-FFF2-40B4-BE49-F238E27FC236}">
                <a16:creationId xmlns:a16="http://schemas.microsoft.com/office/drawing/2014/main" id="{6038B2D1-21F1-4AF1-8591-F2751353F3B9}"/>
              </a:ext>
            </a:extLst>
          </p:cNvPr>
          <p:cNvSpPr txBox="1">
            <a:spLocks noGrp="1"/>
          </p:cNvSpPr>
          <p:nvPr>
            <p:ph idx="1"/>
          </p:nvPr>
        </p:nvSpPr>
        <p:spPr/>
        <p:txBody>
          <a:bodyPr/>
          <a:lstStyle/>
          <a:p>
            <a:pPr marL="0" lvl="0" indent="0">
              <a:lnSpc>
                <a:spcPct val="107000"/>
              </a:lnSpc>
              <a:spcAft>
                <a:spcPts val="800"/>
              </a:spcAft>
              <a:buNone/>
            </a:pPr>
            <a:r>
              <a:rPr lang="nl-NL" sz="1800">
                <a:latin typeface="Calibri" pitchFamily="34"/>
                <a:cs typeface="Times New Roman" pitchFamily="18"/>
              </a:rPr>
              <a:t>Nadat je succesvol bent ingelogd als zakelijke klant, kan je de shop bereiken via de navigatie balk, boven in de website.</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B15D630F-BAFF-4BE3-99EB-06569C03AE35}"/>
              </a:ext>
            </a:extLst>
          </p:cNvPr>
          <p:cNvPicPr>
            <a:picLocks noChangeAspect="1"/>
          </p:cNvPicPr>
          <p:nvPr/>
        </p:nvPicPr>
        <p:blipFill>
          <a:blip r:embed="rId3"/>
          <a:stretch>
            <a:fillRect/>
          </a:stretch>
        </p:blipFill>
        <p:spPr>
          <a:xfrm>
            <a:off x="3598858" y="3013176"/>
            <a:ext cx="4994279" cy="2435861"/>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A4B4-E61D-4D8C-8696-89D5836CE8F8}"/>
              </a:ext>
            </a:extLst>
          </p:cNvPr>
          <p:cNvSpPr txBox="1">
            <a:spLocks noGrp="1"/>
          </p:cNvSpPr>
          <p:nvPr>
            <p:ph type="title"/>
          </p:nvPr>
        </p:nvSpPr>
        <p:spPr/>
        <p:txBody>
          <a:bodyPr/>
          <a:lstStyle/>
          <a:p>
            <a:pPr lvl="0"/>
            <a:r>
              <a:rPr lang="en-US"/>
              <a:t>Inhoudsopgave</a:t>
            </a:r>
            <a:endParaRPr lang="en-NL"/>
          </a:p>
        </p:txBody>
      </p:sp>
      <p:sp>
        <p:nvSpPr>
          <p:cNvPr id="3" name="Content Placeholder 2">
            <a:extLst>
              <a:ext uri="{FF2B5EF4-FFF2-40B4-BE49-F238E27FC236}">
                <a16:creationId xmlns:a16="http://schemas.microsoft.com/office/drawing/2014/main" id="{670613BC-B690-4008-AE07-0FCA2BCB6968}"/>
              </a:ext>
            </a:extLst>
          </p:cNvPr>
          <p:cNvSpPr txBox="1">
            <a:spLocks noGrp="1"/>
          </p:cNvSpPr>
          <p:nvPr>
            <p:ph idx="1"/>
          </p:nvPr>
        </p:nvSpPr>
        <p:spPr/>
        <p:txBody>
          <a:bodyPr/>
          <a:lstStyle/>
          <a:p>
            <a:pPr marL="0" lvl="0" indent="0">
              <a:buNone/>
            </a:pPr>
            <a:r>
              <a:rPr lang="en-US"/>
              <a:t>Inleiding</a:t>
            </a:r>
          </a:p>
          <a:p>
            <a:pPr marL="0" lvl="0" indent="0">
              <a:buNone/>
            </a:pPr>
            <a:r>
              <a:rPr lang="en-US"/>
              <a:t>Home</a:t>
            </a:r>
          </a:p>
          <a:p>
            <a:pPr marL="0" lvl="0" indent="0">
              <a:buNone/>
            </a:pPr>
            <a:r>
              <a:rPr lang="en-US"/>
              <a:t>Contact</a:t>
            </a:r>
          </a:p>
          <a:p>
            <a:pPr marL="0" lvl="0" indent="0">
              <a:buNone/>
            </a:pPr>
            <a:r>
              <a:rPr lang="en-US"/>
              <a:t>Login en registratie</a:t>
            </a:r>
          </a:p>
          <a:p>
            <a:pPr marL="0" lvl="0" indent="0">
              <a:buNone/>
            </a:pPr>
            <a:r>
              <a:rPr lang="en-US"/>
              <a:t>Particulier product pagina</a:t>
            </a:r>
          </a:p>
          <a:p>
            <a:pPr marL="0" lvl="0" indent="0">
              <a:buNone/>
            </a:pPr>
            <a:r>
              <a:rPr lang="en-US"/>
              <a:t>Zakelijk product pagina</a:t>
            </a:r>
          </a:p>
          <a:p>
            <a:pPr marL="0" lvl="0" indent="0">
              <a:buNone/>
            </a:pPr>
            <a:r>
              <a:rPr lang="en-US"/>
              <a:t>Winkelmand en bestellen</a:t>
            </a:r>
          </a:p>
          <a:p>
            <a:pPr marL="0" lvl="0" indent="0">
              <a:buNone/>
            </a:pPr>
            <a:r>
              <a:rPr lang="en-US"/>
              <a:t>Logout</a:t>
            </a:r>
            <a:endParaRPr lang="en-NL"/>
          </a:p>
        </p:txBody>
      </p:sp>
      <p:pic>
        <p:nvPicPr>
          <p:cNvPr id="4" name="Picture 2">
            <a:extLst>
              <a:ext uri="{FF2B5EF4-FFF2-40B4-BE49-F238E27FC236}">
                <a16:creationId xmlns:a16="http://schemas.microsoft.com/office/drawing/2014/main" id="{1742B61F-F18F-4999-88A1-666167F4D7A9}"/>
              </a:ext>
            </a:extLst>
          </p:cNvPr>
          <p:cNvPicPr>
            <a:picLocks noChangeAspect="1"/>
          </p:cNvPicPr>
          <p:nvPr/>
        </p:nvPicPr>
        <p:blipFill>
          <a:blip r:embed="rId3"/>
          <a:srcRect/>
          <a:stretch>
            <a:fillRect/>
          </a:stretch>
        </p:blipFill>
        <p:spPr>
          <a:xfrm>
            <a:off x="4381219" y="365129"/>
            <a:ext cx="9166229" cy="6858000"/>
          </a:xfrm>
          <a:prstGeom prst="rect">
            <a:avLst/>
          </a:prstGeom>
          <a:noFill/>
          <a:ln cap="flat">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26">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8617-F07C-4370-851F-B3A8A8A05F5B}"/>
              </a:ext>
            </a:extLst>
          </p:cNvPr>
          <p:cNvSpPr txBox="1">
            <a:spLocks noGrp="1"/>
          </p:cNvSpPr>
          <p:nvPr>
            <p:ph type="title"/>
          </p:nvPr>
        </p:nvSpPr>
        <p:spPr/>
        <p:txBody>
          <a:bodyPr/>
          <a:lstStyle/>
          <a:p>
            <a:pPr lvl="0"/>
            <a:r>
              <a:rPr lang="en-US"/>
              <a:t>Particulier product pagina</a:t>
            </a:r>
            <a:endParaRPr lang="en-NL"/>
          </a:p>
        </p:txBody>
      </p:sp>
      <p:sp>
        <p:nvSpPr>
          <p:cNvPr id="3" name="Content Placeholder 2">
            <a:extLst>
              <a:ext uri="{FF2B5EF4-FFF2-40B4-BE49-F238E27FC236}">
                <a16:creationId xmlns:a16="http://schemas.microsoft.com/office/drawing/2014/main" id="{5FA76DB0-216F-4E0B-B70E-5EE16B7C8D66}"/>
              </a:ext>
            </a:extLst>
          </p:cNvPr>
          <p:cNvSpPr txBox="1">
            <a:spLocks noGrp="1"/>
          </p:cNvSpPr>
          <p:nvPr>
            <p:ph idx="1"/>
          </p:nvPr>
        </p:nvSpPr>
        <p:spPr/>
        <p:txBody>
          <a:bodyPr/>
          <a:lstStyle/>
          <a:p>
            <a:pPr marL="0" lvl="0" indent="0">
              <a:lnSpc>
                <a:spcPct val="107000"/>
              </a:lnSpc>
              <a:spcAft>
                <a:spcPts val="800"/>
              </a:spcAft>
              <a:buNone/>
            </a:pPr>
            <a:r>
              <a:rPr lang="nl-NL" sz="1800">
                <a:latin typeface="Calibri" pitchFamily="34"/>
                <a:cs typeface="Times New Roman" pitchFamily="18"/>
              </a:rPr>
              <a:t>Op de shop pagina staan alle producten van Flevosap die u voor uw onderneming kan bestellen. Om een item aan uw winkelmandje toe te voegen klikt u op het winkelmand logo binnen in de vak van de door uw gekozen drankjes.</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1161C6A5-3C74-482E-96BC-3FCD72ECE15C}"/>
              </a:ext>
            </a:extLst>
          </p:cNvPr>
          <p:cNvPicPr>
            <a:picLocks noChangeAspect="1"/>
          </p:cNvPicPr>
          <p:nvPr/>
        </p:nvPicPr>
        <p:blipFill>
          <a:blip r:embed="rId3"/>
          <a:stretch>
            <a:fillRect/>
          </a:stretch>
        </p:blipFill>
        <p:spPr>
          <a:xfrm>
            <a:off x="3042656" y="3195215"/>
            <a:ext cx="6106683" cy="2981739"/>
          </a:xfrm>
          <a:prstGeom prst="rect">
            <a:avLst/>
          </a:prstGeom>
          <a:noFill/>
          <a:ln cap="flat">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7">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FF72-B4C6-41BD-A755-085E743FBAEF}"/>
              </a:ext>
            </a:extLst>
          </p:cNvPr>
          <p:cNvSpPr txBox="1">
            <a:spLocks noGrp="1"/>
          </p:cNvSpPr>
          <p:nvPr>
            <p:ph type="title"/>
          </p:nvPr>
        </p:nvSpPr>
        <p:spPr/>
        <p:txBody>
          <a:bodyPr/>
          <a:lstStyle/>
          <a:p>
            <a:pPr lvl="0"/>
            <a:r>
              <a:rPr lang="en-US"/>
              <a:t>Particulier product pagina</a:t>
            </a:r>
            <a:endParaRPr lang="en-NL"/>
          </a:p>
        </p:txBody>
      </p:sp>
      <p:sp>
        <p:nvSpPr>
          <p:cNvPr id="3" name="Content Placeholder 2">
            <a:extLst>
              <a:ext uri="{FF2B5EF4-FFF2-40B4-BE49-F238E27FC236}">
                <a16:creationId xmlns:a16="http://schemas.microsoft.com/office/drawing/2014/main" id="{C18CB0AD-73FE-4B7D-BD49-A8A3D60A2AC6}"/>
              </a:ext>
            </a:extLst>
          </p:cNvPr>
          <p:cNvSpPr txBox="1">
            <a:spLocks noGrp="1"/>
          </p:cNvSpPr>
          <p:nvPr>
            <p:ph idx="1"/>
          </p:nvPr>
        </p:nvSpPr>
        <p:spPr/>
        <p:txBody>
          <a:bodyPr/>
          <a:lstStyle/>
          <a:p>
            <a:pPr marL="0" lvl="0" indent="0">
              <a:lnSpc>
                <a:spcPct val="107000"/>
              </a:lnSpc>
              <a:spcAft>
                <a:spcPts val="800"/>
              </a:spcAft>
              <a:buNone/>
            </a:pPr>
            <a:r>
              <a:rPr lang="nl-NL" sz="1800">
                <a:latin typeface="Calibri" pitchFamily="34"/>
                <a:cs typeface="Times New Roman" pitchFamily="18"/>
              </a:rPr>
              <a:t>Als u naar een specifiek product opzoek bent, kunt u ook gebruik maken van de filteroptie aan de linker kant van de pagina.</a:t>
            </a:r>
            <a:endParaRPr lang="en-NL" sz="1800">
              <a:latin typeface="Calibri" pitchFamily="34"/>
              <a:cs typeface="Times New Roman" pitchFamily="18"/>
            </a:endParaRPr>
          </a:p>
        </p:txBody>
      </p:sp>
      <p:pic>
        <p:nvPicPr>
          <p:cNvPr id="4" name="Picture 3">
            <a:extLst>
              <a:ext uri="{FF2B5EF4-FFF2-40B4-BE49-F238E27FC236}">
                <a16:creationId xmlns:a16="http://schemas.microsoft.com/office/drawing/2014/main" id="{5788B615-360E-4214-B465-226854CF7516}"/>
              </a:ext>
            </a:extLst>
          </p:cNvPr>
          <p:cNvPicPr>
            <a:picLocks noChangeAspect="1"/>
          </p:cNvPicPr>
          <p:nvPr/>
        </p:nvPicPr>
        <p:blipFill>
          <a:blip r:embed="rId3"/>
          <a:stretch>
            <a:fillRect/>
          </a:stretch>
        </p:blipFill>
        <p:spPr>
          <a:xfrm>
            <a:off x="3047996" y="3200436"/>
            <a:ext cx="6096003" cy="2976527"/>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8">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82EEC-4B0D-43AE-B05F-BEE173651435}"/>
              </a:ext>
            </a:extLst>
          </p:cNvPr>
          <p:cNvSpPr txBox="1">
            <a:spLocks noGrp="1"/>
          </p:cNvSpPr>
          <p:nvPr>
            <p:ph type="title"/>
          </p:nvPr>
        </p:nvSpPr>
        <p:spPr/>
        <p:txBody>
          <a:bodyPr/>
          <a:lstStyle/>
          <a:p>
            <a:pPr lvl="0"/>
            <a:r>
              <a:rPr lang="en-US"/>
              <a:t>Particulier product pagina</a:t>
            </a:r>
            <a:endParaRPr lang="en-NL"/>
          </a:p>
        </p:txBody>
      </p:sp>
      <p:sp>
        <p:nvSpPr>
          <p:cNvPr id="3" name="Content Placeholder 2">
            <a:extLst>
              <a:ext uri="{FF2B5EF4-FFF2-40B4-BE49-F238E27FC236}">
                <a16:creationId xmlns:a16="http://schemas.microsoft.com/office/drawing/2014/main" id="{A96F9FDD-AA78-42F2-99DD-2CC7E20FCEE3}"/>
              </a:ext>
            </a:extLst>
          </p:cNvPr>
          <p:cNvSpPr txBox="1">
            <a:spLocks noGrp="1"/>
          </p:cNvSpPr>
          <p:nvPr>
            <p:ph idx="1"/>
          </p:nvPr>
        </p:nvSpPr>
        <p:spPr/>
        <p:txBody>
          <a:bodyPr/>
          <a:lstStyle/>
          <a:p>
            <a:pPr marL="0" lvl="0" indent="0">
              <a:lnSpc>
                <a:spcPct val="107000"/>
              </a:lnSpc>
              <a:spcAft>
                <a:spcPts val="800"/>
              </a:spcAft>
              <a:buNone/>
            </a:pPr>
            <a:r>
              <a:rPr lang="nl-NL" sz="1800">
                <a:latin typeface="Calibri" pitchFamily="34"/>
                <a:cs typeface="Times New Roman" pitchFamily="18"/>
              </a:rPr>
              <a:t>Als u meer informatie wilt krijgen over het product kunt u op de foto van het product klikken. U wordt dan naar een ander pagina geleidt. Hier kunt u alles over het product te weten komen en als u na het lezen besluit om het product aan te schaffen klikt u op het knopje “voeg toe”.</a:t>
            </a:r>
            <a:endParaRPr lang="en-NL" sz="1800">
              <a:latin typeface="Calibri" pitchFamily="34"/>
              <a:cs typeface="Times New Roman" pitchFamily="18"/>
            </a:endParaRPr>
          </a:p>
          <a:p>
            <a:pPr lvl="0"/>
            <a:endParaRPr lang="en-NL"/>
          </a:p>
        </p:txBody>
      </p:sp>
      <p:pic>
        <p:nvPicPr>
          <p:cNvPr id="4" name="Picture 3">
            <a:extLst>
              <a:ext uri="{FF2B5EF4-FFF2-40B4-BE49-F238E27FC236}">
                <a16:creationId xmlns:a16="http://schemas.microsoft.com/office/drawing/2014/main" id="{768C31ED-3230-42F6-A60D-2AA4FA8A9A69}"/>
              </a:ext>
            </a:extLst>
          </p:cNvPr>
          <p:cNvPicPr>
            <a:picLocks noChangeAspect="1"/>
          </p:cNvPicPr>
          <p:nvPr/>
        </p:nvPicPr>
        <p:blipFill>
          <a:blip r:embed="rId3"/>
          <a:stretch>
            <a:fillRect/>
          </a:stretch>
        </p:blipFill>
        <p:spPr>
          <a:xfrm>
            <a:off x="258519" y="3625513"/>
            <a:ext cx="5693100" cy="2776831"/>
          </a:xfrm>
          <a:prstGeom prst="rect">
            <a:avLst/>
          </a:prstGeom>
          <a:noFill/>
          <a:ln cap="flat">
            <a:noFill/>
          </a:ln>
        </p:spPr>
      </p:pic>
      <p:pic>
        <p:nvPicPr>
          <p:cNvPr id="5" name="Picture 4">
            <a:extLst>
              <a:ext uri="{FF2B5EF4-FFF2-40B4-BE49-F238E27FC236}">
                <a16:creationId xmlns:a16="http://schemas.microsoft.com/office/drawing/2014/main" id="{23EB8CA8-8A51-4E95-9DA5-50EDFE8AEC00}"/>
              </a:ext>
            </a:extLst>
          </p:cNvPr>
          <p:cNvPicPr>
            <a:picLocks noChangeAspect="1"/>
          </p:cNvPicPr>
          <p:nvPr/>
        </p:nvPicPr>
        <p:blipFill>
          <a:blip r:embed="rId4"/>
          <a:stretch>
            <a:fillRect/>
          </a:stretch>
        </p:blipFill>
        <p:spPr>
          <a:xfrm>
            <a:off x="6240377" y="3625513"/>
            <a:ext cx="5702317" cy="2776831"/>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2">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FB721-0D37-4B54-86B7-822588385F39}"/>
              </a:ext>
            </a:extLst>
          </p:cNvPr>
          <p:cNvSpPr txBox="1">
            <a:spLocks noGrp="1"/>
          </p:cNvSpPr>
          <p:nvPr>
            <p:ph type="title"/>
          </p:nvPr>
        </p:nvSpPr>
        <p:spPr/>
        <p:txBody>
          <a:bodyPr/>
          <a:lstStyle/>
          <a:p>
            <a:pPr lvl="0"/>
            <a:r>
              <a:rPr lang="en-US"/>
              <a:t>Winkelmand en bestellen</a:t>
            </a:r>
            <a:endParaRPr lang="en-NL"/>
          </a:p>
        </p:txBody>
      </p:sp>
      <p:sp>
        <p:nvSpPr>
          <p:cNvPr id="3" name="Content Placeholder 2">
            <a:extLst>
              <a:ext uri="{FF2B5EF4-FFF2-40B4-BE49-F238E27FC236}">
                <a16:creationId xmlns:a16="http://schemas.microsoft.com/office/drawing/2014/main" id="{6927076B-9888-482D-9477-AE701D1B3175}"/>
              </a:ext>
            </a:extLst>
          </p:cNvPr>
          <p:cNvSpPr txBox="1">
            <a:spLocks noGrp="1"/>
          </p:cNvSpPr>
          <p:nvPr>
            <p:ph idx="1"/>
          </p:nvPr>
        </p:nvSpPr>
        <p:spPr/>
        <p:txBody>
          <a:bodyPr/>
          <a:lstStyle/>
          <a:p>
            <a:pPr marL="0" lvl="0" indent="0">
              <a:buNone/>
            </a:pPr>
            <a:r>
              <a:rPr lang="nl-NL" sz="1800">
                <a:latin typeface="Calibri" pitchFamily="34"/>
                <a:cs typeface="Times New Roman" pitchFamily="18"/>
              </a:rPr>
              <a:t>In het winkelmandje kunt u al uw gekozen producten zien. U ziet de productnaam, prijs, hoeveelheid, prijs en totale prijs voor uw aanschaffingen op deze pagina. Als u niet content bent met een potentiele aangschaffing, kunt u deze verwijderen door op het prullenbak knopje te drukken.</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A7F8779E-A50A-4B02-8CEF-048CD3693949}"/>
              </a:ext>
            </a:extLst>
          </p:cNvPr>
          <p:cNvPicPr>
            <a:picLocks noChangeAspect="1"/>
          </p:cNvPicPr>
          <p:nvPr/>
        </p:nvPicPr>
        <p:blipFill>
          <a:blip r:embed="rId3"/>
          <a:stretch>
            <a:fillRect/>
          </a:stretch>
        </p:blipFill>
        <p:spPr>
          <a:xfrm>
            <a:off x="2755169" y="3063331"/>
            <a:ext cx="6681667" cy="3248561"/>
          </a:xfrm>
          <a:prstGeom prst="rect">
            <a:avLst/>
          </a:prstGeom>
          <a:noFill/>
          <a:ln cap="flat">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6">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F191-73D5-4A24-8C98-5BE2DD107E73}"/>
              </a:ext>
            </a:extLst>
          </p:cNvPr>
          <p:cNvSpPr txBox="1">
            <a:spLocks noGrp="1"/>
          </p:cNvSpPr>
          <p:nvPr>
            <p:ph type="title"/>
          </p:nvPr>
        </p:nvSpPr>
        <p:spPr/>
        <p:txBody>
          <a:bodyPr/>
          <a:lstStyle/>
          <a:p>
            <a:pPr lvl="0"/>
            <a:r>
              <a:rPr lang="en-US"/>
              <a:t>Winkelmandje en bestellen</a:t>
            </a:r>
            <a:endParaRPr lang="en-NL"/>
          </a:p>
        </p:txBody>
      </p:sp>
      <p:sp>
        <p:nvSpPr>
          <p:cNvPr id="3" name="Content Placeholder 2">
            <a:extLst>
              <a:ext uri="{FF2B5EF4-FFF2-40B4-BE49-F238E27FC236}">
                <a16:creationId xmlns:a16="http://schemas.microsoft.com/office/drawing/2014/main" id="{1F81A511-7838-461F-BBF5-B4A3B3457310}"/>
              </a:ext>
            </a:extLst>
          </p:cNvPr>
          <p:cNvSpPr txBox="1">
            <a:spLocks noGrp="1"/>
          </p:cNvSpPr>
          <p:nvPr>
            <p:ph idx="1"/>
          </p:nvPr>
        </p:nvSpPr>
        <p:spPr/>
        <p:txBody>
          <a:bodyPr/>
          <a:lstStyle/>
          <a:p>
            <a:pPr marL="0" lvl="0" indent="0">
              <a:buNone/>
            </a:pPr>
            <a:r>
              <a:rPr lang="nl-NL" sz="1800">
                <a:latin typeface="Calibri" pitchFamily="34"/>
                <a:cs typeface="Times New Roman" pitchFamily="18"/>
              </a:rPr>
              <a:t>U kunt de hoeveelheid van het product dat u wilt aanschaffen ook verhogen of verminderen door gebruik te maken van de – en + knoppen.</a:t>
            </a:r>
          </a:p>
          <a:p>
            <a:pPr marL="0" lvl="0" indent="0">
              <a:buNone/>
            </a:pPr>
            <a:r>
              <a:rPr lang="nl-NL" sz="1800">
                <a:latin typeface="Calibri" pitchFamily="34"/>
                <a:cs typeface="Times New Roman" pitchFamily="18"/>
              </a:rPr>
              <a:t>Of u kunt de hoeveelheid die u wilt zelf in het vakje schrijven van de weergegeven hoeveelheid.</a:t>
            </a:r>
            <a:endParaRPr lang="en-NL" sz="1800">
              <a:latin typeface="Calibri" pitchFamily="34"/>
              <a:cs typeface="Times New Roman" pitchFamily="18"/>
            </a:endParaRPr>
          </a:p>
          <a:p>
            <a:pPr marL="0" lvl="0" indent="0">
              <a:buNone/>
            </a:pPr>
            <a:endParaRPr lang="en-NL" sz="1800">
              <a:latin typeface="Calibri" pitchFamily="34"/>
              <a:cs typeface="Times New Roman" pitchFamily="18"/>
            </a:endParaRPr>
          </a:p>
          <a:p>
            <a:pPr lvl="0"/>
            <a:endParaRPr lang="en-NL"/>
          </a:p>
        </p:txBody>
      </p:sp>
      <p:pic>
        <p:nvPicPr>
          <p:cNvPr id="4" name="Picture 3">
            <a:extLst>
              <a:ext uri="{FF2B5EF4-FFF2-40B4-BE49-F238E27FC236}">
                <a16:creationId xmlns:a16="http://schemas.microsoft.com/office/drawing/2014/main" id="{B24EDF59-924D-455A-BD41-D205986EB0F8}"/>
              </a:ext>
            </a:extLst>
          </p:cNvPr>
          <p:cNvPicPr>
            <a:picLocks noChangeAspect="1"/>
          </p:cNvPicPr>
          <p:nvPr/>
        </p:nvPicPr>
        <p:blipFill>
          <a:blip r:embed="rId3"/>
          <a:stretch>
            <a:fillRect/>
          </a:stretch>
        </p:blipFill>
        <p:spPr>
          <a:xfrm>
            <a:off x="0" y="3405253"/>
            <a:ext cx="5869606" cy="2850687"/>
          </a:xfrm>
          <a:prstGeom prst="rect">
            <a:avLst/>
          </a:prstGeom>
          <a:noFill/>
          <a:ln cap="flat">
            <a:noFill/>
          </a:ln>
        </p:spPr>
      </p:pic>
      <p:pic>
        <p:nvPicPr>
          <p:cNvPr id="5" name="Picture 6">
            <a:extLst>
              <a:ext uri="{FF2B5EF4-FFF2-40B4-BE49-F238E27FC236}">
                <a16:creationId xmlns:a16="http://schemas.microsoft.com/office/drawing/2014/main" id="{EABE87D7-F624-4064-BD70-86B785EF838E}"/>
              </a:ext>
            </a:extLst>
          </p:cNvPr>
          <p:cNvPicPr>
            <a:picLocks noChangeAspect="1"/>
          </p:cNvPicPr>
          <p:nvPr/>
        </p:nvPicPr>
        <p:blipFill>
          <a:blip r:embed="rId4"/>
          <a:stretch>
            <a:fillRect/>
          </a:stretch>
        </p:blipFill>
        <p:spPr>
          <a:xfrm>
            <a:off x="6322399" y="3405253"/>
            <a:ext cx="5857033" cy="2850687"/>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9">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DB85-6F19-4C34-A94F-1B8793B285E9}"/>
              </a:ext>
            </a:extLst>
          </p:cNvPr>
          <p:cNvSpPr txBox="1">
            <a:spLocks noGrp="1"/>
          </p:cNvSpPr>
          <p:nvPr>
            <p:ph type="title"/>
          </p:nvPr>
        </p:nvSpPr>
        <p:spPr/>
        <p:txBody>
          <a:bodyPr/>
          <a:lstStyle/>
          <a:p>
            <a:pPr lvl="0"/>
            <a:r>
              <a:rPr lang="en-US"/>
              <a:t>Winkelmandje en bestellen</a:t>
            </a:r>
            <a:endParaRPr lang="en-NL"/>
          </a:p>
        </p:txBody>
      </p:sp>
      <p:sp>
        <p:nvSpPr>
          <p:cNvPr id="3" name="Content Placeholder 2">
            <a:extLst>
              <a:ext uri="{FF2B5EF4-FFF2-40B4-BE49-F238E27FC236}">
                <a16:creationId xmlns:a16="http://schemas.microsoft.com/office/drawing/2014/main" id="{4B8B13DF-60C2-4143-88E6-DB301D81529B}"/>
              </a:ext>
            </a:extLst>
          </p:cNvPr>
          <p:cNvSpPr txBox="1">
            <a:spLocks noGrp="1"/>
          </p:cNvSpPr>
          <p:nvPr>
            <p:ph idx="1"/>
          </p:nvPr>
        </p:nvSpPr>
        <p:spPr/>
        <p:txBody>
          <a:bodyPr/>
          <a:lstStyle/>
          <a:p>
            <a:pPr marL="0" lvl="0" indent="0">
              <a:buNone/>
            </a:pPr>
            <a:r>
              <a:rPr lang="nl-NL" sz="1800">
                <a:latin typeface="Calibri" pitchFamily="34"/>
                <a:cs typeface="Times New Roman" pitchFamily="18"/>
              </a:rPr>
              <a:t>Nadat u de gewilde hoeveelheid heeft geselecteerd moet u op “update cart” drukken om de veranderingen bij te werken. Als u dit niet doet zullen de veranderingen niet worden meegenomen naar de bestelpagina.</a:t>
            </a:r>
            <a:endParaRPr lang="en-NL" sz="1800">
              <a:latin typeface="Calibri" pitchFamily="34"/>
              <a:cs typeface="Times New Roman" pitchFamily="18"/>
            </a:endParaRPr>
          </a:p>
          <a:p>
            <a:pPr marL="0" lvl="0" indent="0">
              <a:buNone/>
            </a:pPr>
            <a:endParaRPr lang="en-NL"/>
          </a:p>
        </p:txBody>
      </p:sp>
      <p:pic>
        <p:nvPicPr>
          <p:cNvPr id="4" name="Picture 5">
            <a:extLst>
              <a:ext uri="{FF2B5EF4-FFF2-40B4-BE49-F238E27FC236}">
                <a16:creationId xmlns:a16="http://schemas.microsoft.com/office/drawing/2014/main" id="{39210E93-6BD0-447C-B418-8A657D1BAA11}"/>
              </a:ext>
            </a:extLst>
          </p:cNvPr>
          <p:cNvPicPr>
            <a:picLocks noChangeAspect="1"/>
          </p:cNvPicPr>
          <p:nvPr/>
        </p:nvPicPr>
        <p:blipFill>
          <a:blip r:embed="rId3"/>
          <a:stretch>
            <a:fillRect/>
          </a:stretch>
        </p:blipFill>
        <p:spPr>
          <a:xfrm>
            <a:off x="2591162" y="2896563"/>
            <a:ext cx="7009662" cy="3415338"/>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5">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F01F1-60C1-4984-A410-51139FC1C28D}"/>
              </a:ext>
            </a:extLst>
          </p:cNvPr>
          <p:cNvSpPr txBox="1">
            <a:spLocks noGrp="1"/>
          </p:cNvSpPr>
          <p:nvPr>
            <p:ph type="title"/>
          </p:nvPr>
        </p:nvSpPr>
        <p:spPr/>
        <p:txBody>
          <a:bodyPr/>
          <a:lstStyle/>
          <a:p>
            <a:pPr lvl="0"/>
            <a:r>
              <a:rPr lang="en-US"/>
              <a:t>Winkelmandje en bestellen</a:t>
            </a:r>
            <a:endParaRPr lang="en-NL"/>
          </a:p>
        </p:txBody>
      </p:sp>
      <p:sp>
        <p:nvSpPr>
          <p:cNvPr id="3" name="Content Placeholder 2">
            <a:extLst>
              <a:ext uri="{FF2B5EF4-FFF2-40B4-BE49-F238E27FC236}">
                <a16:creationId xmlns:a16="http://schemas.microsoft.com/office/drawing/2014/main" id="{59C34BA4-E3B3-487E-87FE-74AA8415C21F}"/>
              </a:ext>
            </a:extLst>
          </p:cNvPr>
          <p:cNvSpPr txBox="1">
            <a:spLocks noGrp="1"/>
          </p:cNvSpPr>
          <p:nvPr>
            <p:ph idx="1"/>
          </p:nvPr>
        </p:nvSpPr>
        <p:spPr/>
        <p:txBody>
          <a:bodyPr/>
          <a:lstStyle/>
          <a:p>
            <a:pPr marL="0" lvl="0" indent="0">
              <a:buNone/>
            </a:pPr>
            <a:r>
              <a:rPr lang="nl-NL" sz="1800">
                <a:latin typeface="Calibri" pitchFamily="34"/>
                <a:cs typeface="Times New Roman" pitchFamily="18"/>
              </a:rPr>
              <a:t>Als u klaar bent om te bestellen kunt u op “proceed to checkout” klikken.</a:t>
            </a:r>
            <a:endParaRPr lang="en-NL"/>
          </a:p>
        </p:txBody>
      </p:sp>
      <p:pic>
        <p:nvPicPr>
          <p:cNvPr id="4" name="Picture 3">
            <a:extLst>
              <a:ext uri="{FF2B5EF4-FFF2-40B4-BE49-F238E27FC236}">
                <a16:creationId xmlns:a16="http://schemas.microsoft.com/office/drawing/2014/main" id="{AB0FA600-347F-4E74-B519-4D731A82C6AE}"/>
              </a:ext>
            </a:extLst>
          </p:cNvPr>
          <p:cNvPicPr>
            <a:picLocks noChangeAspect="1"/>
          </p:cNvPicPr>
          <p:nvPr/>
        </p:nvPicPr>
        <p:blipFill>
          <a:blip r:embed="rId3"/>
          <a:stretch>
            <a:fillRect/>
          </a:stretch>
        </p:blipFill>
        <p:spPr>
          <a:xfrm>
            <a:off x="2046838" y="2370344"/>
            <a:ext cx="8098328" cy="3941548"/>
          </a:xfrm>
          <a:prstGeom prst="rect">
            <a:avLst/>
          </a:prstGeom>
          <a:noFill/>
          <a:ln cap="flat">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4">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01B0A-745E-4728-ACA7-888B59B6D583}"/>
              </a:ext>
            </a:extLst>
          </p:cNvPr>
          <p:cNvSpPr txBox="1">
            <a:spLocks noGrp="1"/>
          </p:cNvSpPr>
          <p:nvPr>
            <p:ph type="title"/>
          </p:nvPr>
        </p:nvSpPr>
        <p:spPr/>
        <p:txBody>
          <a:bodyPr/>
          <a:lstStyle/>
          <a:p>
            <a:pPr lvl="0"/>
            <a:r>
              <a:rPr lang="en-US"/>
              <a:t>Winkelmandje en bestellen</a:t>
            </a:r>
            <a:endParaRPr lang="en-NL"/>
          </a:p>
        </p:txBody>
      </p:sp>
      <p:sp>
        <p:nvSpPr>
          <p:cNvPr id="3" name="Content Placeholder 2">
            <a:extLst>
              <a:ext uri="{FF2B5EF4-FFF2-40B4-BE49-F238E27FC236}">
                <a16:creationId xmlns:a16="http://schemas.microsoft.com/office/drawing/2014/main" id="{AEE80A43-99E3-4925-8999-B8AD4470361D}"/>
              </a:ext>
            </a:extLst>
          </p:cNvPr>
          <p:cNvSpPr txBox="1">
            <a:spLocks noGrp="1"/>
          </p:cNvSpPr>
          <p:nvPr>
            <p:ph idx="1"/>
          </p:nvPr>
        </p:nvSpPr>
        <p:spPr/>
        <p:txBody>
          <a:bodyPr/>
          <a:lstStyle/>
          <a:p>
            <a:pPr marL="0" lvl="0" indent="0">
              <a:buNone/>
            </a:pPr>
            <a:r>
              <a:rPr lang="en-US" sz="1800"/>
              <a:t>Nadat je al je gegevens correct hebt ingevoerd, kunt u op “place order” klikken. Uw wordt daarna verwezen naar een pagina die u verteld dat wij uw order binnen hebben gekregen. Wij kunnen dan gelijk aan de slag en al u hoeft te doen is wachten tot we het aan uw deur komen brengen.</a:t>
            </a:r>
            <a:endParaRPr lang="en-NL" sz="1800"/>
          </a:p>
        </p:txBody>
      </p:sp>
      <p:pic>
        <p:nvPicPr>
          <p:cNvPr id="4" name="Picture 3">
            <a:extLst>
              <a:ext uri="{FF2B5EF4-FFF2-40B4-BE49-F238E27FC236}">
                <a16:creationId xmlns:a16="http://schemas.microsoft.com/office/drawing/2014/main" id="{E4C7AA6D-72C9-400C-BB43-D4577F4CD039}"/>
              </a:ext>
            </a:extLst>
          </p:cNvPr>
          <p:cNvPicPr>
            <a:picLocks noChangeAspect="1"/>
          </p:cNvPicPr>
          <p:nvPr/>
        </p:nvPicPr>
        <p:blipFill>
          <a:blip r:embed="rId3"/>
          <a:stretch>
            <a:fillRect/>
          </a:stretch>
        </p:blipFill>
        <p:spPr>
          <a:xfrm>
            <a:off x="2454441" y="2940509"/>
            <a:ext cx="7283113" cy="3552370"/>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15">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6C01-A49E-40A0-A605-286D5012892E}"/>
              </a:ext>
            </a:extLst>
          </p:cNvPr>
          <p:cNvSpPr txBox="1">
            <a:spLocks noGrp="1"/>
          </p:cNvSpPr>
          <p:nvPr>
            <p:ph type="title"/>
          </p:nvPr>
        </p:nvSpPr>
        <p:spPr/>
        <p:txBody>
          <a:bodyPr/>
          <a:lstStyle/>
          <a:p>
            <a:pPr lvl="0"/>
            <a:r>
              <a:rPr lang="en-US"/>
              <a:t>Inleiding</a:t>
            </a:r>
            <a:endParaRPr lang="en-NL"/>
          </a:p>
        </p:txBody>
      </p:sp>
      <p:sp>
        <p:nvSpPr>
          <p:cNvPr id="3" name="Content Placeholder 2">
            <a:extLst>
              <a:ext uri="{FF2B5EF4-FFF2-40B4-BE49-F238E27FC236}">
                <a16:creationId xmlns:a16="http://schemas.microsoft.com/office/drawing/2014/main" id="{0097CFAF-356E-4446-8897-D4F41C9D4642}"/>
              </a:ext>
            </a:extLst>
          </p:cNvPr>
          <p:cNvSpPr txBox="1">
            <a:spLocks noGrp="1"/>
          </p:cNvSpPr>
          <p:nvPr>
            <p:ph idx="1"/>
          </p:nvPr>
        </p:nvSpPr>
        <p:spPr/>
        <p:txBody>
          <a:bodyPr/>
          <a:lstStyle/>
          <a:p>
            <a:pPr marL="0" lvl="0" indent="0">
              <a:lnSpc>
                <a:spcPct val="107000"/>
              </a:lnSpc>
              <a:spcAft>
                <a:spcPts val="800"/>
              </a:spcAft>
              <a:buNone/>
            </a:pPr>
            <a:r>
              <a:rPr lang="nl-NL" sz="1800">
                <a:latin typeface="Calibri" pitchFamily="34"/>
                <a:cs typeface="Times New Roman" pitchFamily="18"/>
              </a:rPr>
              <a:t>Deze documentatie dient om de persoon die gebruik wilt maken van de Flevosap webshop te assisteren. Er zal voor meer duidelijkheid voorbeelden worden gegeven aan de hand van foto’s, zodat de persoon die gebruik maakt van de website niet verdwaald kan raken in de website. In de gegeven voorbeelden zullen alle klikbare links worden omringt door een blauwe vierkant.</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De Flevosap webshop is een site waar je de producten van Flevosap, zowel als particulier en zakelijk, kan bestellen.</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De website is te bereiken via de volgende link:</a:t>
            </a:r>
            <a:br>
              <a:rPr lang="nl-NL" sz="1800">
                <a:latin typeface="Calibri" pitchFamily="34"/>
                <a:cs typeface="Times New Roman" pitchFamily="18"/>
              </a:rPr>
            </a:br>
            <a:r>
              <a:rPr lang="nl-NL" sz="1800">
                <a:latin typeface="Calibri" pitchFamily="34"/>
                <a:cs typeface="Times New Roman" pitchFamily="18"/>
              </a:rPr>
              <a:t>clow link!!</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Deze website is gemaakt als project tijdens de studie “</a:t>
            </a:r>
            <a:r>
              <a:rPr lang="nl-NL" sz="1800" i="1">
                <a:latin typeface="Calibri" pitchFamily="34"/>
                <a:cs typeface="Times New Roman" pitchFamily="18"/>
              </a:rPr>
              <a:t>AD Software Development</a:t>
            </a:r>
            <a:r>
              <a:rPr lang="nl-NL" sz="1800">
                <a:latin typeface="Calibri" pitchFamily="34"/>
                <a:cs typeface="Times New Roman" pitchFamily="18"/>
              </a:rPr>
              <a:t>”, door software enthausiast voor software enthausiast en is volkomen non-profit.</a:t>
            </a:r>
            <a:endParaRPr lang="en-NL" sz="1800">
              <a:latin typeface="Calibri" pitchFamily="34"/>
              <a:cs typeface="Times New Roman" pitchFamily="18"/>
            </a:endParaRPr>
          </a:p>
        </p:txBody>
      </p:sp>
      <p:pic>
        <p:nvPicPr>
          <p:cNvPr id="4" name="Picture 4">
            <a:extLst>
              <a:ext uri="{FF2B5EF4-FFF2-40B4-BE49-F238E27FC236}">
                <a16:creationId xmlns:a16="http://schemas.microsoft.com/office/drawing/2014/main" id="{D1F9F050-6F9C-4A00-AB3E-F8235E741FAF}"/>
              </a:ext>
            </a:extLst>
          </p:cNvPr>
          <p:cNvPicPr>
            <a:picLocks noChangeAspect="1"/>
          </p:cNvPicPr>
          <p:nvPr/>
        </p:nvPicPr>
        <p:blipFill>
          <a:blip r:embed="rId3"/>
          <a:srcRect/>
          <a:stretch>
            <a:fillRect/>
          </a:stretch>
        </p:blipFill>
        <p:spPr>
          <a:xfrm>
            <a:off x="11042833" y="3914665"/>
            <a:ext cx="809628" cy="790571"/>
          </a:xfrm>
          <a:prstGeom prst="rect">
            <a:avLst/>
          </a:prstGeom>
          <a:noFill/>
          <a:ln cap="flat">
            <a:noFill/>
          </a:ln>
        </p:spPr>
      </p:pic>
      <p:pic>
        <p:nvPicPr>
          <p:cNvPr id="5" name="Picture 6">
            <a:extLst>
              <a:ext uri="{FF2B5EF4-FFF2-40B4-BE49-F238E27FC236}">
                <a16:creationId xmlns:a16="http://schemas.microsoft.com/office/drawing/2014/main" id="{584771A7-C75B-4237-846C-ACB0055FAE68}"/>
              </a:ext>
            </a:extLst>
          </p:cNvPr>
          <p:cNvPicPr>
            <a:picLocks noChangeAspect="1"/>
          </p:cNvPicPr>
          <p:nvPr/>
        </p:nvPicPr>
        <p:blipFill>
          <a:blip r:embed="rId3"/>
          <a:srcRect/>
          <a:stretch>
            <a:fillRect/>
          </a:stretch>
        </p:blipFill>
        <p:spPr>
          <a:xfrm>
            <a:off x="9753045" y="5218645"/>
            <a:ext cx="809628" cy="790571"/>
          </a:xfrm>
          <a:prstGeom prst="rect">
            <a:avLst/>
          </a:prstGeom>
          <a:noFill/>
          <a:ln cap="flat">
            <a:noFill/>
          </a:ln>
        </p:spPr>
      </p:pic>
      <p:pic>
        <p:nvPicPr>
          <p:cNvPr id="6" name="Picture 8">
            <a:extLst>
              <a:ext uri="{FF2B5EF4-FFF2-40B4-BE49-F238E27FC236}">
                <a16:creationId xmlns:a16="http://schemas.microsoft.com/office/drawing/2014/main" id="{849531E6-94FF-4813-8A48-F08AC1CC2147}"/>
              </a:ext>
            </a:extLst>
          </p:cNvPr>
          <p:cNvPicPr>
            <a:picLocks noChangeAspect="1"/>
          </p:cNvPicPr>
          <p:nvPr/>
        </p:nvPicPr>
        <p:blipFill>
          <a:blip r:embed="rId3"/>
          <a:srcRect/>
          <a:stretch>
            <a:fillRect/>
          </a:stretch>
        </p:blipFill>
        <p:spPr>
          <a:xfrm>
            <a:off x="10948989" y="4688393"/>
            <a:ext cx="809628" cy="790571"/>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4">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6554-B8A8-4C8A-AAC4-366AAB147651}"/>
              </a:ext>
            </a:extLst>
          </p:cNvPr>
          <p:cNvSpPr txBox="1">
            <a:spLocks noGrp="1"/>
          </p:cNvSpPr>
          <p:nvPr>
            <p:ph type="title"/>
          </p:nvPr>
        </p:nvSpPr>
        <p:spPr/>
        <p:txBody>
          <a:bodyPr/>
          <a:lstStyle/>
          <a:p>
            <a:pPr lvl="0"/>
            <a:r>
              <a:rPr lang="en-US"/>
              <a:t>Home</a:t>
            </a:r>
            <a:endParaRPr lang="en-NL"/>
          </a:p>
        </p:txBody>
      </p:sp>
      <p:sp>
        <p:nvSpPr>
          <p:cNvPr id="3" name="Content Placeholder 2">
            <a:extLst>
              <a:ext uri="{FF2B5EF4-FFF2-40B4-BE49-F238E27FC236}">
                <a16:creationId xmlns:a16="http://schemas.microsoft.com/office/drawing/2014/main" id="{AD5611D7-D7D0-4639-8BAE-32EE93ADA826}"/>
              </a:ext>
            </a:extLst>
          </p:cNvPr>
          <p:cNvSpPr txBox="1">
            <a:spLocks noGrp="1"/>
          </p:cNvSpPr>
          <p:nvPr>
            <p:ph idx="1"/>
          </p:nvPr>
        </p:nvSpPr>
        <p:spPr/>
        <p:txBody>
          <a:bodyPr/>
          <a:lstStyle/>
          <a:p>
            <a:pPr marL="0" lvl="0" indent="0">
              <a:lnSpc>
                <a:spcPct val="107000"/>
              </a:lnSpc>
              <a:spcAft>
                <a:spcPts val="800"/>
              </a:spcAft>
              <a:buNone/>
            </a:pPr>
            <a:r>
              <a:rPr lang="nl-NL" sz="1800">
                <a:latin typeface="Calibri" pitchFamily="34"/>
                <a:cs typeface="Times New Roman" pitchFamily="18"/>
              </a:rPr>
              <a:t>Op de Flevosap webshop kan je naar de home pagina, zowel als je bent ingelogd en niet.</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 Naar </a:t>
            </a:r>
            <a:r>
              <a:rPr lang="nl-NL" sz="1800" b="1">
                <a:latin typeface="Calibri" pitchFamily="34"/>
                <a:cs typeface="Times New Roman" pitchFamily="18"/>
              </a:rPr>
              <a:t>home</a:t>
            </a:r>
            <a:r>
              <a:rPr lang="nl-NL" sz="1800">
                <a:latin typeface="Calibri" pitchFamily="34"/>
                <a:cs typeface="Times New Roman" pitchFamily="18"/>
              </a:rPr>
              <a:t> zijn er twee manieren om naar toe te navigeren:</a:t>
            </a:r>
            <a:endParaRPr lang="en-NL" sz="1800">
              <a:latin typeface="Calibri" pitchFamily="34"/>
              <a:cs typeface="Times New Roman" pitchFamily="18"/>
            </a:endParaRPr>
          </a:p>
          <a:p>
            <a:pPr marL="0" lvl="0" indent="0">
              <a:lnSpc>
                <a:spcPct val="107000"/>
              </a:lnSpc>
              <a:spcAft>
                <a:spcPts val="800"/>
              </a:spcAft>
              <a:buNone/>
            </a:pPr>
            <a:r>
              <a:rPr lang="nl-NL" sz="1800" i="1">
                <a:latin typeface="Calibri" pitchFamily="34"/>
                <a:cs typeface="Times New Roman" pitchFamily="18"/>
              </a:rPr>
              <a:t>Eerste manier:</a:t>
            </a:r>
            <a:endParaRPr lang="en-NL" sz="1800">
              <a:latin typeface="Calibri" pitchFamily="34"/>
              <a:cs typeface="Times New Roman" pitchFamily="18"/>
            </a:endParaRPr>
          </a:p>
          <a:p>
            <a:pPr marL="0" lvl="0" indent="0">
              <a:lnSpc>
                <a:spcPct val="107000"/>
              </a:lnSpc>
              <a:spcBef>
                <a:spcPts val="1200"/>
              </a:spcBef>
              <a:spcAft>
                <a:spcPts val="800"/>
              </a:spcAft>
              <a:buNone/>
            </a:pPr>
            <a:r>
              <a:rPr lang="nl-NL" sz="1800">
                <a:latin typeface="Calibri" pitchFamily="34"/>
                <a:cs typeface="Times New Roman" pitchFamily="18"/>
              </a:rPr>
              <a:t>Door op de Flevosap logo te klikken, die bij elke pagina zal worden weergegeven aan de bovenkant van de website, kan je weer terug naar de home pagina.</a:t>
            </a:r>
          </a:p>
          <a:p>
            <a:pPr marL="0" lvl="0" indent="0">
              <a:lnSpc>
                <a:spcPct val="107000"/>
              </a:lnSpc>
              <a:spcBef>
                <a:spcPts val="1200"/>
              </a:spcBef>
              <a:spcAft>
                <a:spcPts val="800"/>
              </a:spcAft>
              <a:buNone/>
            </a:pPr>
            <a:endParaRPr lang="en-NL" sz="1800">
              <a:latin typeface="Calibri" pitchFamily="34"/>
              <a:cs typeface="Times New Roman" pitchFamily="18"/>
            </a:endParaRPr>
          </a:p>
          <a:p>
            <a:pPr lvl="0"/>
            <a:endParaRPr lang="en-NL"/>
          </a:p>
        </p:txBody>
      </p:sp>
      <p:pic>
        <p:nvPicPr>
          <p:cNvPr id="4" name="Picture 4">
            <a:extLst>
              <a:ext uri="{FF2B5EF4-FFF2-40B4-BE49-F238E27FC236}">
                <a16:creationId xmlns:a16="http://schemas.microsoft.com/office/drawing/2014/main" id="{8ED9028F-AC89-4DEB-97FD-762DCCBCD4AC}"/>
              </a:ext>
            </a:extLst>
          </p:cNvPr>
          <p:cNvPicPr>
            <a:picLocks noChangeAspect="1"/>
          </p:cNvPicPr>
          <p:nvPr/>
        </p:nvPicPr>
        <p:blipFill>
          <a:blip r:embed="rId3"/>
          <a:stretch>
            <a:fillRect/>
          </a:stretch>
        </p:blipFill>
        <p:spPr>
          <a:xfrm>
            <a:off x="6096003" y="3886200"/>
            <a:ext cx="5333996" cy="2606670"/>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13">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B146-E174-4D92-A982-20FA173947EE}"/>
              </a:ext>
            </a:extLst>
          </p:cNvPr>
          <p:cNvSpPr txBox="1">
            <a:spLocks noGrp="1"/>
          </p:cNvSpPr>
          <p:nvPr>
            <p:ph type="title"/>
          </p:nvPr>
        </p:nvSpPr>
        <p:spPr/>
        <p:txBody>
          <a:bodyPr/>
          <a:lstStyle/>
          <a:p>
            <a:pPr lvl="0"/>
            <a:r>
              <a:rPr lang="en-US"/>
              <a:t>Home</a:t>
            </a:r>
            <a:endParaRPr lang="en-NL"/>
          </a:p>
        </p:txBody>
      </p:sp>
      <p:sp>
        <p:nvSpPr>
          <p:cNvPr id="3" name="Content Placeholder 2">
            <a:extLst>
              <a:ext uri="{FF2B5EF4-FFF2-40B4-BE49-F238E27FC236}">
                <a16:creationId xmlns:a16="http://schemas.microsoft.com/office/drawing/2014/main" id="{C93BA4A3-D500-4B3D-8A13-6E72C6AA2B16}"/>
              </a:ext>
            </a:extLst>
          </p:cNvPr>
          <p:cNvSpPr txBox="1">
            <a:spLocks noGrp="1"/>
          </p:cNvSpPr>
          <p:nvPr>
            <p:ph idx="1"/>
          </p:nvPr>
        </p:nvSpPr>
        <p:spPr/>
        <p:txBody>
          <a:bodyPr/>
          <a:lstStyle/>
          <a:p>
            <a:pPr lvl="0">
              <a:lnSpc>
                <a:spcPct val="107000"/>
              </a:lnSpc>
              <a:spcAft>
                <a:spcPts val="800"/>
              </a:spcAft>
            </a:pPr>
            <a:r>
              <a:rPr lang="nl-NL" sz="1800" i="1">
                <a:latin typeface="Calibri" pitchFamily="34"/>
                <a:cs typeface="Times New Roman" pitchFamily="18"/>
              </a:rPr>
              <a:t>Tweede manier:</a:t>
            </a:r>
            <a:endParaRPr lang="en-NL" sz="1800">
              <a:latin typeface="Calibri" pitchFamily="34"/>
              <a:cs typeface="Times New Roman" pitchFamily="18"/>
            </a:endParaRPr>
          </a:p>
          <a:p>
            <a:pPr marL="0" lvl="0" indent="0">
              <a:lnSpc>
                <a:spcPct val="107000"/>
              </a:lnSpc>
              <a:spcBef>
                <a:spcPts val="1200"/>
              </a:spcBef>
              <a:spcAft>
                <a:spcPts val="800"/>
              </a:spcAft>
              <a:buNone/>
            </a:pPr>
            <a:r>
              <a:rPr lang="nl-NL" sz="1800">
                <a:latin typeface="Calibri" pitchFamily="34"/>
                <a:cs typeface="Times New Roman" pitchFamily="18"/>
              </a:rPr>
              <a:t>Door op de “home” knop te klikken, die bij elke pagina zal worden weergegeven in de navigatie menu, kan je weer terug naar de home pagina.</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12426169-B4E2-46B7-B111-2DF73B94FE09}"/>
              </a:ext>
            </a:extLst>
          </p:cNvPr>
          <p:cNvPicPr>
            <a:picLocks noChangeAspect="1"/>
          </p:cNvPicPr>
          <p:nvPr/>
        </p:nvPicPr>
        <p:blipFill>
          <a:blip r:embed="rId3"/>
          <a:stretch>
            <a:fillRect/>
          </a:stretch>
        </p:blipFill>
        <p:spPr>
          <a:xfrm>
            <a:off x="838203" y="3282915"/>
            <a:ext cx="5324478" cy="2602226"/>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12">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89E7-0FD0-4656-9922-3AD83447AB76}"/>
              </a:ext>
            </a:extLst>
          </p:cNvPr>
          <p:cNvSpPr txBox="1">
            <a:spLocks noGrp="1"/>
          </p:cNvSpPr>
          <p:nvPr>
            <p:ph type="title"/>
          </p:nvPr>
        </p:nvSpPr>
        <p:spPr/>
        <p:txBody>
          <a:bodyPr/>
          <a:lstStyle/>
          <a:p>
            <a:pPr lvl="0"/>
            <a:r>
              <a:rPr lang="en-US"/>
              <a:t>Contact</a:t>
            </a:r>
            <a:endParaRPr lang="en-NL"/>
          </a:p>
        </p:txBody>
      </p:sp>
      <p:sp>
        <p:nvSpPr>
          <p:cNvPr id="3" name="Content Placeholder 2">
            <a:extLst>
              <a:ext uri="{FF2B5EF4-FFF2-40B4-BE49-F238E27FC236}">
                <a16:creationId xmlns:a16="http://schemas.microsoft.com/office/drawing/2014/main" id="{35A38EA5-4444-44D5-AB20-59BC4F968BCD}"/>
              </a:ext>
            </a:extLst>
          </p:cNvPr>
          <p:cNvSpPr txBox="1">
            <a:spLocks noGrp="1"/>
          </p:cNvSpPr>
          <p:nvPr>
            <p:ph idx="1"/>
          </p:nvPr>
        </p:nvSpPr>
        <p:spPr/>
        <p:txBody>
          <a:bodyPr/>
          <a:lstStyle/>
          <a:p>
            <a:pPr marL="0" lvl="0" indent="0">
              <a:lnSpc>
                <a:spcPct val="107000"/>
              </a:lnSpc>
              <a:spcAft>
                <a:spcPts val="800"/>
              </a:spcAft>
              <a:buNone/>
            </a:pPr>
            <a:r>
              <a:rPr lang="nl-NL" sz="1800">
                <a:latin typeface="Calibri" pitchFamily="34"/>
                <a:cs typeface="Times New Roman" pitchFamily="18"/>
              </a:rPr>
              <a:t>- Naar </a:t>
            </a:r>
            <a:r>
              <a:rPr lang="nl-NL" sz="1800" b="1">
                <a:latin typeface="Calibri" pitchFamily="34"/>
                <a:cs typeface="Times New Roman" pitchFamily="18"/>
              </a:rPr>
              <a:t>contact</a:t>
            </a:r>
            <a:r>
              <a:rPr lang="nl-NL" sz="1800">
                <a:latin typeface="Calibri" pitchFamily="34"/>
                <a:cs typeface="Times New Roman" pitchFamily="18"/>
              </a:rPr>
              <a:t> is er één manier om naar toe te navigeren:</a:t>
            </a:r>
            <a:endParaRPr lang="en-NL" sz="1800">
              <a:latin typeface="Calibri" pitchFamily="34"/>
              <a:cs typeface="Times New Roman" pitchFamily="18"/>
            </a:endParaRPr>
          </a:p>
          <a:p>
            <a:pPr marL="0" lvl="0" indent="0">
              <a:lnSpc>
                <a:spcPct val="107000"/>
              </a:lnSpc>
              <a:spcBef>
                <a:spcPts val="1200"/>
              </a:spcBef>
              <a:spcAft>
                <a:spcPts val="800"/>
              </a:spcAft>
              <a:buNone/>
            </a:pPr>
            <a:r>
              <a:rPr lang="nl-NL" sz="1800">
                <a:latin typeface="Calibri" pitchFamily="34"/>
                <a:cs typeface="Times New Roman" pitchFamily="18"/>
              </a:rPr>
              <a:t>Door op de “contact” te klikken, die bij elke pagina zal worden weergegeven aan de bovenkant van de website, kan je weer naar de contact pagina.</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37FA498E-DA58-45DC-8350-95FA2ED7AB2C}"/>
              </a:ext>
            </a:extLst>
          </p:cNvPr>
          <p:cNvPicPr>
            <a:picLocks noChangeAspect="1"/>
          </p:cNvPicPr>
          <p:nvPr/>
        </p:nvPicPr>
        <p:blipFill>
          <a:blip r:embed="rId3"/>
          <a:stretch>
            <a:fillRect/>
          </a:stretch>
        </p:blipFill>
        <p:spPr>
          <a:xfrm>
            <a:off x="5360066" y="3299740"/>
            <a:ext cx="5257800" cy="2568577"/>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11">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3087-7C43-46B6-A2AE-3B1C24E26898}"/>
              </a:ext>
            </a:extLst>
          </p:cNvPr>
          <p:cNvSpPr txBox="1">
            <a:spLocks noGrp="1"/>
          </p:cNvSpPr>
          <p:nvPr>
            <p:ph type="title"/>
          </p:nvPr>
        </p:nvSpPr>
        <p:spPr/>
        <p:txBody>
          <a:bodyPr/>
          <a:lstStyle/>
          <a:p>
            <a:pPr lvl="0"/>
            <a:r>
              <a:rPr lang="en-US"/>
              <a:t>Contact</a:t>
            </a:r>
            <a:endParaRPr lang="en-NL"/>
          </a:p>
        </p:txBody>
      </p:sp>
      <p:sp>
        <p:nvSpPr>
          <p:cNvPr id="3" name="Content Placeholder 2">
            <a:extLst>
              <a:ext uri="{FF2B5EF4-FFF2-40B4-BE49-F238E27FC236}">
                <a16:creationId xmlns:a16="http://schemas.microsoft.com/office/drawing/2014/main" id="{F495DB56-73E4-4D9C-B161-B7ACA3A96C99}"/>
              </a:ext>
            </a:extLst>
          </p:cNvPr>
          <p:cNvSpPr txBox="1">
            <a:spLocks noGrp="1"/>
          </p:cNvSpPr>
          <p:nvPr>
            <p:ph idx="1"/>
          </p:nvPr>
        </p:nvSpPr>
        <p:spPr/>
        <p:txBody>
          <a:bodyPr/>
          <a:lstStyle/>
          <a:p>
            <a:pPr marL="0" lvl="0" indent="0">
              <a:buNone/>
            </a:pPr>
            <a:r>
              <a:rPr lang="nl-NL" sz="1800">
                <a:latin typeface="Calibri" pitchFamily="34"/>
                <a:cs typeface="Times New Roman" pitchFamily="18"/>
              </a:rPr>
              <a:t>Op de contact pagina kan je feedback geven over de website of vragen stellen. Als je al je gegevens hebt ingevuld en een bericht hebt geschreven kan je door op de “send message” knop te drukken ons je feedback achterlaten.</a:t>
            </a: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22085B4E-42A7-49E6-8999-216B892E5DE6}"/>
              </a:ext>
            </a:extLst>
          </p:cNvPr>
          <p:cNvPicPr>
            <a:picLocks noChangeAspect="1"/>
          </p:cNvPicPr>
          <p:nvPr/>
        </p:nvPicPr>
        <p:blipFill>
          <a:blip r:embed="rId3"/>
          <a:stretch>
            <a:fillRect/>
          </a:stretch>
        </p:blipFill>
        <p:spPr>
          <a:xfrm>
            <a:off x="3467103" y="2933002"/>
            <a:ext cx="5257800" cy="2564133"/>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10">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B6DD-215A-4100-883E-9672F66D9390}"/>
              </a:ext>
            </a:extLst>
          </p:cNvPr>
          <p:cNvSpPr txBox="1">
            <a:spLocks noGrp="1"/>
          </p:cNvSpPr>
          <p:nvPr>
            <p:ph type="title"/>
          </p:nvPr>
        </p:nvSpPr>
        <p:spPr/>
        <p:txBody>
          <a:bodyPr/>
          <a:lstStyle/>
          <a:p>
            <a:pPr lvl="0"/>
            <a:r>
              <a:rPr lang="en-US"/>
              <a:t>Login en registratie</a:t>
            </a:r>
            <a:endParaRPr lang="en-NL"/>
          </a:p>
        </p:txBody>
      </p:sp>
      <p:sp>
        <p:nvSpPr>
          <p:cNvPr id="3" name="Content Placeholder 2">
            <a:extLst>
              <a:ext uri="{FF2B5EF4-FFF2-40B4-BE49-F238E27FC236}">
                <a16:creationId xmlns:a16="http://schemas.microsoft.com/office/drawing/2014/main" id="{3AFF69AA-08FB-400B-BED0-4A419588BDA7}"/>
              </a:ext>
            </a:extLst>
          </p:cNvPr>
          <p:cNvSpPr txBox="1">
            <a:spLocks noGrp="1"/>
          </p:cNvSpPr>
          <p:nvPr>
            <p:ph idx="1"/>
          </p:nvPr>
        </p:nvSpPr>
        <p:spPr>
          <a:xfrm>
            <a:off x="726445" y="1690689"/>
            <a:ext cx="10515600" cy="4257135"/>
          </a:xfrm>
        </p:spPr>
        <p:txBody>
          <a:bodyPr/>
          <a:lstStyle/>
          <a:p>
            <a:pPr marL="0" lvl="0" indent="0">
              <a:lnSpc>
                <a:spcPct val="107000"/>
              </a:lnSpc>
              <a:spcAft>
                <a:spcPts val="800"/>
              </a:spcAft>
              <a:buNone/>
            </a:pPr>
            <a:r>
              <a:rPr lang="nl-NL" sz="1800">
                <a:latin typeface="Calibri" pitchFamily="34"/>
                <a:cs typeface="Times New Roman" pitchFamily="18"/>
              </a:rPr>
              <a:t>- Naar </a:t>
            </a:r>
            <a:r>
              <a:rPr lang="nl-NL" sz="1800" b="1">
                <a:latin typeface="Calibri" pitchFamily="34"/>
                <a:cs typeface="Times New Roman" pitchFamily="18"/>
              </a:rPr>
              <a:t>login</a:t>
            </a:r>
            <a:r>
              <a:rPr lang="nl-NL" sz="1800">
                <a:latin typeface="Calibri" pitchFamily="34"/>
                <a:cs typeface="Times New Roman" pitchFamily="18"/>
              </a:rPr>
              <a:t> zijn er twee manier om naar toe te navigeren:</a:t>
            </a:r>
            <a:endParaRPr lang="en-NL" sz="1800">
              <a:latin typeface="Calibri" pitchFamily="34"/>
              <a:cs typeface="Times New Roman" pitchFamily="18"/>
            </a:endParaRPr>
          </a:p>
          <a:p>
            <a:pPr marL="0" lvl="0" indent="0">
              <a:lnSpc>
                <a:spcPct val="107000"/>
              </a:lnSpc>
              <a:spcAft>
                <a:spcPts val="800"/>
              </a:spcAft>
              <a:buNone/>
            </a:pPr>
            <a:r>
              <a:rPr lang="nl-NL" sz="1800" i="1">
                <a:latin typeface="Calibri" pitchFamily="34"/>
                <a:cs typeface="Times New Roman" pitchFamily="18"/>
              </a:rPr>
              <a:t>Eerste manier:</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Door op de “login” knop rechts boven in de scherm te klikken wordt je verwezen naar de login pagina.</a:t>
            </a:r>
          </a:p>
          <a:p>
            <a:pPr marL="0" lvl="0" indent="0">
              <a:lnSpc>
                <a:spcPct val="107000"/>
              </a:lnSpc>
              <a:spcAft>
                <a:spcPts val="800"/>
              </a:spcAft>
              <a:buNone/>
            </a:pPr>
            <a:r>
              <a:rPr lang="nl-NL" sz="1800">
                <a:latin typeface="Calibri" pitchFamily="34"/>
                <a:cs typeface="Times New Roman" pitchFamily="18"/>
              </a:rPr>
              <a:t>Op de login pagina kan je nadat je je gebruikersnaam en wachtwoord hebt ingevoerd op de blauwe “Login” knop drukken. Je wordt dan naar de home pagina verwezen.</a:t>
            </a:r>
            <a:endParaRPr lang="en-NL" sz="1800">
              <a:latin typeface="Calibri" pitchFamily="34"/>
              <a:cs typeface="Times New Roman" pitchFamily="18"/>
            </a:endParaRPr>
          </a:p>
          <a:p>
            <a:pPr marL="0" lvl="0" indent="0">
              <a:lnSpc>
                <a:spcPct val="107000"/>
              </a:lnSpc>
              <a:spcAft>
                <a:spcPts val="800"/>
              </a:spcAft>
              <a:buNone/>
            </a:pPr>
            <a:endParaRPr lang="en-NL" sz="1800">
              <a:latin typeface="Calibri" pitchFamily="34"/>
              <a:cs typeface="Times New Roman" pitchFamily="18"/>
            </a:endParaRPr>
          </a:p>
          <a:p>
            <a:pPr marL="0" lvl="0" indent="0">
              <a:buNone/>
            </a:pPr>
            <a:endParaRPr lang="en-NL"/>
          </a:p>
        </p:txBody>
      </p:sp>
      <p:pic>
        <p:nvPicPr>
          <p:cNvPr id="4" name="Picture 3">
            <a:extLst>
              <a:ext uri="{FF2B5EF4-FFF2-40B4-BE49-F238E27FC236}">
                <a16:creationId xmlns:a16="http://schemas.microsoft.com/office/drawing/2014/main" id="{822FC460-DB7D-420D-AA9C-106B0EC388A1}"/>
              </a:ext>
            </a:extLst>
          </p:cNvPr>
          <p:cNvPicPr>
            <a:picLocks noChangeAspect="1"/>
          </p:cNvPicPr>
          <p:nvPr/>
        </p:nvPicPr>
        <p:blipFill>
          <a:blip r:embed="rId3"/>
          <a:stretch>
            <a:fillRect/>
          </a:stretch>
        </p:blipFill>
        <p:spPr>
          <a:xfrm>
            <a:off x="726445" y="4241096"/>
            <a:ext cx="5210178" cy="2538731"/>
          </a:xfrm>
          <a:prstGeom prst="rect">
            <a:avLst/>
          </a:prstGeom>
          <a:noFill/>
          <a:ln cap="flat">
            <a:noFill/>
          </a:ln>
        </p:spPr>
      </p:pic>
      <p:pic>
        <p:nvPicPr>
          <p:cNvPr id="5" name="Picture 5">
            <a:extLst>
              <a:ext uri="{FF2B5EF4-FFF2-40B4-BE49-F238E27FC236}">
                <a16:creationId xmlns:a16="http://schemas.microsoft.com/office/drawing/2014/main" id="{C52EF122-667E-45A8-92E1-8F5837984173}"/>
              </a:ext>
            </a:extLst>
          </p:cNvPr>
          <p:cNvPicPr>
            <a:picLocks noChangeAspect="1"/>
          </p:cNvPicPr>
          <p:nvPr/>
        </p:nvPicPr>
        <p:blipFill>
          <a:blip r:embed="rId4"/>
          <a:stretch>
            <a:fillRect/>
          </a:stretch>
        </p:blipFill>
        <p:spPr>
          <a:xfrm>
            <a:off x="6175693" y="4241096"/>
            <a:ext cx="5146042" cy="2505071"/>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9">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99CE-8908-4821-9DB6-3A9DF1CE54B9}"/>
              </a:ext>
            </a:extLst>
          </p:cNvPr>
          <p:cNvSpPr txBox="1">
            <a:spLocks noGrp="1"/>
          </p:cNvSpPr>
          <p:nvPr>
            <p:ph type="title"/>
          </p:nvPr>
        </p:nvSpPr>
        <p:spPr/>
        <p:txBody>
          <a:bodyPr/>
          <a:lstStyle/>
          <a:p>
            <a:pPr lvl="0"/>
            <a:r>
              <a:rPr lang="en-US"/>
              <a:t>Login en registratie</a:t>
            </a:r>
            <a:endParaRPr lang="en-NL"/>
          </a:p>
        </p:txBody>
      </p:sp>
      <p:sp>
        <p:nvSpPr>
          <p:cNvPr id="3" name="Content Placeholder 2">
            <a:extLst>
              <a:ext uri="{FF2B5EF4-FFF2-40B4-BE49-F238E27FC236}">
                <a16:creationId xmlns:a16="http://schemas.microsoft.com/office/drawing/2014/main" id="{EBC789A9-6177-44D2-BC29-F55CF23CAF48}"/>
              </a:ext>
            </a:extLst>
          </p:cNvPr>
          <p:cNvSpPr txBox="1">
            <a:spLocks noGrp="1"/>
          </p:cNvSpPr>
          <p:nvPr>
            <p:ph idx="1"/>
          </p:nvPr>
        </p:nvSpPr>
        <p:spPr/>
        <p:txBody>
          <a:bodyPr/>
          <a:lstStyle/>
          <a:p>
            <a:pPr marL="0" lvl="0" indent="0">
              <a:lnSpc>
                <a:spcPct val="107000"/>
              </a:lnSpc>
              <a:spcAft>
                <a:spcPts val="800"/>
              </a:spcAft>
              <a:buNone/>
            </a:pPr>
            <a:r>
              <a:rPr lang="nl-NL" sz="1800" i="1">
                <a:latin typeface="Calibri" pitchFamily="34"/>
                <a:cs typeface="Times New Roman" pitchFamily="18"/>
              </a:rPr>
              <a:t>Tweede manier:</a:t>
            </a:r>
            <a:endParaRPr lang="en-NL" sz="1800">
              <a:latin typeface="Calibri" pitchFamily="34"/>
              <a:cs typeface="Times New Roman" pitchFamily="18"/>
            </a:endParaRPr>
          </a:p>
          <a:p>
            <a:pPr marL="0" lvl="0" indent="0">
              <a:lnSpc>
                <a:spcPct val="107000"/>
              </a:lnSpc>
              <a:spcAft>
                <a:spcPts val="800"/>
              </a:spcAft>
              <a:buNone/>
            </a:pPr>
            <a:r>
              <a:rPr lang="nl-NL" sz="1800">
                <a:latin typeface="Calibri" pitchFamily="34"/>
                <a:cs typeface="Times New Roman" pitchFamily="18"/>
              </a:rPr>
              <a:t>Door op de “register” knop rechts boven in de scherm te klikken wordt je verwezen naar de register pagina.</a:t>
            </a:r>
          </a:p>
          <a:p>
            <a:pPr marL="0" lvl="0" indent="0">
              <a:lnSpc>
                <a:spcPct val="107000"/>
              </a:lnSpc>
              <a:spcAft>
                <a:spcPts val="800"/>
              </a:spcAft>
              <a:buNone/>
            </a:pPr>
            <a:r>
              <a:rPr lang="nl-NL" sz="1800">
                <a:latin typeface="Calibri" pitchFamily="34"/>
                <a:cs typeface="Times New Roman" pitchFamily="18"/>
              </a:rPr>
              <a:t>Bij de register pagina kan je door op de “Log dan hier in” link te klikken worden verwezen naar de login pagina.</a:t>
            </a:r>
            <a:endParaRPr lang="en-NL" sz="1800">
              <a:latin typeface="Calibri" pitchFamily="34"/>
              <a:cs typeface="Times New Roman" pitchFamily="18"/>
            </a:endParaRPr>
          </a:p>
          <a:p>
            <a:pPr marL="0" lvl="0" indent="0">
              <a:buNone/>
            </a:pPr>
            <a:endParaRPr lang="en-NL"/>
          </a:p>
        </p:txBody>
      </p:sp>
      <p:pic>
        <p:nvPicPr>
          <p:cNvPr id="4" name="Picture 4">
            <a:extLst>
              <a:ext uri="{FF2B5EF4-FFF2-40B4-BE49-F238E27FC236}">
                <a16:creationId xmlns:a16="http://schemas.microsoft.com/office/drawing/2014/main" id="{BE24C296-3CD9-416D-B357-2B0696EAEC2F}"/>
              </a:ext>
            </a:extLst>
          </p:cNvPr>
          <p:cNvPicPr>
            <a:picLocks noChangeAspect="1"/>
          </p:cNvPicPr>
          <p:nvPr/>
        </p:nvPicPr>
        <p:blipFill>
          <a:blip r:embed="rId3"/>
          <a:stretch>
            <a:fillRect/>
          </a:stretch>
        </p:blipFill>
        <p:spPr>
          <a:xfrm>
            <a:off x="6126480" y="3985101"/>
            <a:ext cx="5133971" cy="2501268"/>
          </a:xfrm>
          <a:prstGeom prst="rect">
            <a:avLst/>
          </a:prstGeom>
          <a:noFill/>
          <a:ln cap="flat">
            <a:noFill/>
          </a:ln>
        </p:spPr>
      </p:pic>
      <p:pic>
        <p:nvPicPr>
          <p:cNvPr id="5" name="Picture 5">
            <a:extLst>
              <a:ext uri="{FF2B5EF4-FFF2-40B4-BE49-F238E27FC236}">
                <a16:creationId xmlns:a16="http://schemas.microsoft.com/office/drawing/2014/main" id="{83687E93-B18F-4FEA-B0C4-2C79DFE690FB}"/>
              </a:ext>
            </a:extLst>
          </p:cNvPr>
          <p:cNvPicPr>
            <a:picLocks noChangeAspect="1"/>
          </p:cNvPicPr>
          <p:nvPr/>
        </p:nvPicPr>
        <p:blipFill>
          <a:blip r:embed="rId4"/>
          <a:stretch>
            <a:fillRect/>
          </a:stretch>
        </p:blipFill>
        <p:spPr>
          <a:xfrm>
            <a:off x="838203" y="3985101"/>
            <a:ext cx="5194935" cy="2533646"/>
          </a:xfrm>
          <a:prstGeom prst="rect">
            <a:avLst/>
          </a:prstGeom>
          <a:noFill/>
          <a:ln cap="flat">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1369</Words>
  <Application>Microsoft Office PowerPoint</Application>
  <PresentationFormat>Widescreen</PresentationFormat>
  <Paragraphs>97</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Gebruikershandleiding</vt:lpstr>
      <vt:lpstr>Inhoudsopgave</vt:lpstr>
      <vt:lpstr>Inleiding</vt:lpstr>
      <vt:lpstr>Home</vt:lpstr>
      <vt:lpstr>Home</vt:lpstr>
      <vt:lpstr>Contact</vt:lpstr>
      <vt:lpstr>Contact</vt:lpstr>
      <vt:lpstr>Login en registratie</vt:lpstr>
      <vt:lpstr>Login en registratie</vt:lpstr>
      <vt:lpstr>Login en registratie</vt:lpstr>
      <vt:lpstr>Login en registratie</vt:lpstr>
      <vt:lpstr>Login en registratie</vt:lpstr>
      <vt:lpstr>Login en registratie</vt:lpstr>
      <vt:lpstr>Login en registratie</vt:lpstr>
      <vt:lpstr>Particulier product pagina</vt:lpstr>
      <vt:lpstr>Particulier product pagina</vt:lpstr>
      <vt:lpstr>Particulier product pagina</vt:lpstr>
      <vt:lpstr>Particulier product pagina</vt:lpstr>
      <vt:lpstr>Particulier product pagina</vt:lpstr>
      <vt:lpstr>Particulier product pagina</vt:lpstr>
      <vt:lpstr>Particulier product pagina</vt:lpstr>
      <vt:lpstr>Particulier product pagina</vt:lpstr>
      <vt:lpstr>Winkelmand en bestellen</vt:lpstr>
      <vt:lpstr>Winkelmandje en bestellen</vt:lpstr>
      <vt:lpstr>Winkelmandje en bestellen</vt:lpstr>
      <vt:lpstr>Winkelmandje en bestellen</vt:lpstr>
      <vt:lpstr>Winkelmandje en bestellen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Flevosap gebruikers handleiding</dc:title>
  <dc:creator>Yekta</dc:creator>
  <cp:lastModifiedBy>Yekta</cp:lastModifiedBy>
  <cp:revision>7</cp:revision>
  <dcterms:created xsi:type="dcterms:W3CDTF">2020-10-22T13:50:47Z</dcterms:created>
  <dcterms:modified xsi:type="dcterms:W3CDTF">2020-10-22T15:04:50Z</dcterms:modified>
</cp:coreProperties>
</file>